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7" r:id="rId11"/>
    <p:sldId id="265" r:id="rId12"/>
    <p:sldId id="266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6358459-4350-49CD-96AD-FE2F16D6896B}" v="71" dt="2022-10-11T20:32:00.641"/>
    <p1510:client id="{772BD42E-74EF-4EC0-BFA2-32A326F4876A}" v="101" dt="2022-10-11T20:14:56.37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72" autoAdjust="0"/>
    <p:restoredTop sz="94660"/>
  </p:normalViewPr>
  <p:slideViewPr>
    <p:cSldViewPr snapToGrid="0">
      <p:cViewPr varScale="1">
        <p:scale>
          <a:sx n="83" d="100"/>
          <a:sy n="83" d="100"/>
        </p:scale>
        <p:origin x="48" y="5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96DFF08F-DC6B-4601-B491-B0F83F6DD2DA}" type="datetimeFigureOut">
              <a:rPr lang="en-US" dirty="0"/>
              <a:t>10/11/2022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88356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10/11/2022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24236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10/11/2022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78103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10/11/2022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6186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10/11/2022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65436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10/11/2022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09423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10/11/2022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32415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10/11/2022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03966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10/11/2022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05921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10/11/2022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67480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10/11/2022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10318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96DFF08F-DC6B-4601-B491-B0F83F6DD2DA}" type="datetimeFigureOut">
              <a:rPr lang="en-US" dirty="0"/>
              <a:pPr/>
              <a:t>10/11/2022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0188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cs typeface="Calibri Light"/>
              </a:rPr>
              <a:t>Crazy Cress Heads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cs typeface="Calibri"/>
              </a:rPr>
              <a:t>In Primary 3</a:t>
            </a:r>
            <a:endParaRPr lang="en-US" dirty="0"/>
          </a:p>
        </p:txBody>
      </p:sp>
      <p:pic>
        <p:nvPicPr>
          <p:cNvPr id="4" name="0125. Imagination - AShamaluevMusic">
            <a:hlinkClick r:id="" action="ppaction://media"/>
            <a:extLst>
              <a:ext uri="{FF2B5EF4-FFF2-40B4-BE49-F238E27FC236}">
                <a16:creationId xmlns:a16="http://schemas.microsoft.com/office/drawing/2014/main" id="{85E6C8F4-BFB9-179A-AE3C-F344249C94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30875" y="3063875"/>
            <a:ext cx="730250" cy="73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Click="0" advTm="100">
        <p14:glitter pattern="hexagon"/>
      </p:transition>
    </mc:Choice>
    <mc:Fallback>
      <p:transition spd="slow" advClick="0" advTm="1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EB2D573-90C6-4223-BDB0-20D4FD97D6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5B834C4-13F9-494E-82A6-7B52564164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F9620B4B-BB7C-3ADA-DEC1-D7C4947E46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483658" y="1346814"/>
            <a:ext cx="5571066" cy="4164371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19318D1-076E-4507-9978-850C650698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1156447"/>
            <a:ext cx="0" cy="442856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3">
            <a:extLst>
              <a:ext uri="{FF2B5EF4-FFF2-40B4-BE49-F238E27FC236}">
                <a16:creationId xmlns:a16="http://schemas.microsoft.com/office/drawing/2014/main" id="{9A5B3CC2-8625-91BF-9557-D8471E3E96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132195" y="1346814"/>
            <a:ext cx="5571066" cy="4164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8277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Click="0" advTm="2000">
        <p14:glitter pattern="hexagon"/>
      </p:transition>
    </mc:Choice>
    <mc:Fallback>
      <p:transition spd="slow" advClick="0" advTm="2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EB2D573-90C6-4223-BDB0-20D4FD97D6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5B834C4-13F9-494E-82A6-7B52564164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C5118B01-D75C-77AD-6F28-AB4528D85C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483658" y="1346814"/>
            <a:ext cx="5571066" cy="4164371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19318D1-076E-4507-9978-850C650698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1156447"/>
            <a:ext cx="0" cy="442856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3" descr="A picture containing person, wall, holding, sitting&#10;&#10;Description automatically generated">
            <a:extLst>
              <a:ext uri="{FF2B5EF4-FFF2-40B4-BE49-F238E27FC236}">
                <a16:creationId xmlns:a16="http://schemas.microsoft.com/office/drawing/2014/main" id="{22E85DE4-0154-6711-CFA2-808A56B0CE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132195" y="1346814"/>
            <a:ext cx="5571066" cy="4164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2092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Click="0" advTm="2000">
        <p14:glitter pattern="hexagon"/>
      </p:transition>
    </mc:Choice>
    <mc:Fallback>
      <p:transition spd="slow" advClick="0" advTm="2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EB2D573-90C6-4223-BDB0-20D4FD97D6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5B834C4-13F9-494E-82A6-7B52564164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D83D4A21-BFE5-E7B8-33E1-504F45925E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483658" y="1346814"/>
            <a:ext cx="5571066" cy="4164371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19318D1-076E-4507-9978-850C650698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1156447"/>
            <a:ext cx="0" cy="442856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3" descr="A picture containing person, little, indoor, toddler&#10;&#10;Description automatically generated">
            <a:extLst>
              <a:ext uri="{FF2B5EF4-FFF2-40B4-BE49-F238E27FC236}">
                <a16:creationId xmlns:a16="http://schemas.microsoft.com/office/drawing/2014/main" id="{9B7AD1A1-9386-9A57-8340-A2FED8074B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132195" y="1346814"/>
            <a:ext cx="5571066" cy="4164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1701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Click="0" advTm="2000">
        <p14:glitter pattern="hexagon"/>
      </p:transition>
    </mc:Choice>
    <mc:Fallback>
      <p:transition spd="slow" advClick="0" advTm="2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659D223-F510-42C1-9DF1-1246405263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EB2D573-90C6-4223-BDB0-20D4FD97D6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D5B834C4-13F9-494E-82A6-7B52564164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78C25396-3287-A558-3A40-E70E632F5A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483658" y="1346814"/>
            <a:ext cx="5571066" cy="4164371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19318D1-076E-4507-9978-850C650698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1156447"/>
            <a:ext cx="0" cy="442856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5" descr="A picture containing person, wall, indoor, child&#10;&#10;Description automatically generated">
            <a:extLst>
              <a:ext uri="{FF2B5EF4-FFF2-40B4-BE49-F238E27FC236}">
                <a16:creationId xmlns:a16="http://schemas.microsoft.com/office/drawing/2014/main" id="{CF7C9C4D-33CA-6651-5064-1196BA3DE8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132195" y="1346814"/>
            <a:ext cx="5571066" cy="4164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7709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Click="0" advTm="2000">
        <p14:glitter pattern="hexagon"/>
      </p:transition>
    </mc:Choice>
    <mc:Fallback>
      <p:transition spd="slow" advClick="0" advTm="2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EB2D573-90C6-4223-BDB0-20D4FD97D6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5B834C4-13F9-494E-82A6-7B52564164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33B88887-6682-2039-68D3-7A66B9C476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483658" y="1346814"/>
            <a:ext cx="5571066" cy="4164371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19318D1-076E-4507-9978-850C650698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1156447"/>
            <a:ext cx="0" cy="442856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2" descr="A picture containing person, holding, wall, indoor&#10;&#10;Description automatically generated">
            <a:extLst>
              <a:ext uri="{FF2B5EF4-FFF2-40B4-BE49-F238E27FC236}">
                <a16:creationId xmlns:a16="http://schemas.microsoft.com/office/drawing/2014/main" id="{53B05C63-AC4C-D909-3457-0E517E70C1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132195" y="1346814"/>
            <a:ext cx="5571066" cy="4164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4831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Click="0" advTm="2000">
        <p14:glitter pattern="hexagon"/>
      </p:transition>
    </mc:Choice>
    <mc:Fallback>
      <p:transition spd="slow" advClick="0" advTm="2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EB2D573-90C6-4223-BDB0-20D4FD97D6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5B834C4-13F9-494E-82A6-7B52564164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5F36E685-7CC8-A5CD-D157-261A00BAF7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483658" y="1346814"/>
            <a:ext cx="5571066" cy="4164371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19318D1-076E-4507-9978-850C650698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1156447"/>
            <a:ext cx="0" cy="442856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3" descr="A picture containing person&#10;&#10;Description automatically generated">
            <a:extLst>
              <a:ext uri="{FF2B5EF4-FFF2-40B4-BE49-F238E27FC236}">
                <a16:creationId xmlns:a16="http://schemas.microsoft.com/office/drawing/2014/main" id="{9198B300-14AF-4695-1803-7B968C78B1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132195" y="1346814"/>
            <a:ext cx="5571066" cy="4164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4031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Tm="2000">
        <p14:glitter pattern="hexagon"/>
      </p:transition>
    </mc:Choice>
    <mc:Fallback>
      <p:transition spd="slow" advTm="2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EB2D573-90C6-4223-BDB0-20D4FD97D6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5B834C4-13F9-494E-82A6-7B52564164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" name="Picture 3" descr="A picture containing person, hand&#10;&#10;Description automatically generated">
            <a:extLst>
              <a:ext uri="{FF2B5EF4-FFF2-40B4-BE49-F238E27FC236}">
                <a16:creationId xmlns:a16="http://schemas.microsoft.com/office/drawing/2014/main" id="{F374CF39-F96F-B0B8-27F2-ACA0E36600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483658" y="1346814"/>
            <a:ext cx="5571066" cy="4164371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19318D1-076E-4507-9978-850C650698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1156447"/>
            <a:ext cx="0" cy="442856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2">
            <a:extLst>
              <a:ext uri="{FF2B5EF4-FFF2-40B4-BE49-F238E27FC236}">
                <a16:creationId xmlns:a16="http://schemas.microsoft.com/office/drawing/2014/main" id="{2A84A65B-441F-D7D5-3150-426F9577CC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132195" y="1346814"/>
            <a:ext cx="5571066" cy="4164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3542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Click="0" advTm="2000">
        <p14:glitter pattern="hexagon"/>
      </p:transition>
    </mc:Choice>
    <mc:Fallback>
      <p:transition spd="slow" advClick="0" advTm="2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EB2D573-90C6-4223-BDB0-20D4FD97D6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5B834C4-13F9-494E-82A6-7B52564164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C92283FD-53F1-5E90-417E-4A3EC895E3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483658" y="1346814"/>
            <a:ext cx="5571066" cy="4164371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19318D1-076E-4507-9978-850C650698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1156447"/>
            <a:ext cx="0" cy="442856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2" descr="A picture containing person, dessert&#10;&#10;Description automatically generated">
            <a:extLst>
              <a:ext uri="{FF2B5EF4-FFF2-40B4-BE49-F238E27FC236}">
                <a16:creationId xmlns:a16="http://schemas.microsoft.com/office/drawing/2014/main" id="{2C443805-88C0-D97A-4C88-91A71827B0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132195" y="1346814"/>
            <a:ext cx="5571066" cy="4164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5846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Click="0" advTm="2000">
        <p14:glitter pattern="hexagon"/>
      </p:transition>
    </mc:Choice>
    <mc:Fallback>
      <p:transition spd="slow" advClick="0" advTm="2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EB2D573-90C6-4223-BDB0-20D4FD97D6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5B834C4-13F9-494E-82A6-7B52564164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" name="Picture 3" descr="A picture containing person, wall, holding, indoor&#10;&#10;Description automatically generated">
            <a:extLst>
              <a:ext uri="{FF2B5EF4-FFF2-40B4-BE49-F238E27FC236}">
                <a16:creationId xmlns:a16="http://schemas.microsoft.com/office/drawing/2014/main" id="{8966546B-403E-FA48-9537-63B040896F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483658" y="1346814"/>
            <a:ext cx="5571066" cy="4164371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19318D1-076E-4507-9978-850C650698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1156447"/>
            <a:ext cx="0" cy="442856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2">
            <a:extLst>
              <a:ext uri="{FF2B5EF4-FFF2-40B4-BE49-F238E27FC236}">
                <a16:creationId xmlns:a16="http://schemas.microsoft.com/office/drawing/2014/main" id="{41FDFD37-FFCA-4A89-3CF9-192057DF11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132195" y="1346814"/>
            <a:ext cx="5571066" cy="4164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4266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Click="0" advTm="2000">
        <p14:glitter pattern="hexagon"/>
      </p:transition>
    </mc:Choice>
    <mc:Fallback>
      <p:transition spd="slow" advClick="0" advTm="2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EB2D573-90C6-4223-BDB0-20D4FD97D6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5B834C4-13F9-494E-82A6-7B52564164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A3933E15-AD3E-2D91-39E5-6CC2C2AA4B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483658" y="1346814"/>
            <a:ext cx="5571066" cy="4164371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19318D1-076E-4507-9978-850C650698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1156447"/>
            <a:ext cx="0" cy="442856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2">
            <a:extLst>
              <a:ext uri="{FF2B5EF4-FFF2-40B4-BE49-F238E27FC236}">
                <a16:creationId xmlns:a16="http://schemas.microsoft.com/office/drawing/2014/main" id="{C1B6DAAE-D1D6-2ACF-B56B-2C3E83018E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132195" y="1346814"/>
            <a:ext cx="5571066" cy="4164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5664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Click="0" advTm="2000">
        <p14:glitter pattern="hexagon"/>
      </p:transition>
    </mc:Choice>
    <mc:Fallback>
      <p:transition spd="slow" advClick="0" advTm="2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EB2D573-90C6-4223-BDB0-20D4FD97D6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5B834C4-13F9-494E-82A6-7B52564164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" name="Picture 3" descr="A picture containing person, child, wall, indoor&#10;&#10;Description automatically generated">
            <a:extLst>
              <a:ext uri="{FF2B5EF4-FFF2-40B4-BE49-F238E27FC236}">
                <a16:creationId xmlns:a16="http://schemas.microsoft.com/office/drawing/2014/main" id="{D140BDEE-923F-4731-1FAE-BB6299A84E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483658" y="1346814"/>
            <a:ext cx="5571066" cy="4164371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19318D1-076E-4507-9978-850C650698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1156447"/>
            <a:ext cx="0" cy="442856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2">
            <a:extLst>
              <a:ext uri="{FF2B5EF4-FFF2-40B4-BE49-F238E27FC236}">
                <a16:creationId xmlns:a16="http://schemas.microsoft.com/office/drawing/2014/main" id="{452B670A-07D7-A52E-4443-E1D3FBF33E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132195" y="1346814"/>
            <a:ext cx="5571066" cy="4164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0575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Click="0" advTm="2000">
        <p14:glitter pattern="hexagon"/>
      </p:transition>
    </mc:Choice>
    <mc:Fallback>
      <p:transition spd="slow" advClick="0" advTm="2000">
        <p:fade/>
      </p:transition>
    </mc:Fallback>
  </mc:AlternateContent>
</p:sld>
</file>

<file path=ppt/theme/theme1.xml><?xml version="1.0" encoding="utf-8"?>
<a:theme xmlns:a="http://schemas.openxmlformats.org/drawingml/2006/main" name="Basis">
  <a:themeElements>
    <a:clrScheme name="Basis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</TotalTime>
  <Words>6</Words>
  <Application>Microsoft Office PowerPoint</Application>
  <PresentationFormat>Widescreen</PresentationFormat>
  <Paragraphs>2</Paragraphs>
  <Slides>12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4" baseType="lpstr">
      <vt:lpstr>Corbel</vt:lpstr>
      <vt:lpstr>Basis</vt:lpstr>
      <vt:lpstr>Crazy Cress Heads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 Gibson</dc:creator>
  <cp:lastModifiedBy>C Gibson</cp:lastModifiedBy>
  <cp:revision>62</cp:revision>
  <dcterms:created xsi:type="dcterms:W3CDTF">2022-10-11T19:48:54Z</dcterms:created>
  <dcterms:modified xsi:type="dcterms:W3CDTF">2022-10-11T20:32:56Z</dcterms:modified>
</cp:coreProperties>
</file>