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1" r:id="rId1"/>
  </p:sldMasterIdLst>
  <p:sldIdLst>
    <p:sldId id="263" r:id="rId2"/>
    <p:sldId id="259" r:id="rId3"/>
    <p:sldId id="258" r:id="rId4"/>
    <p:sldId id="257" r:id="rId5"/>
    <p:sldId id="260" r:id="rId6"/>
    <p:sldId id="261" r:id="rId7"/>
    <p:sldId id="262" r:id="rId8"/>
    <p:sldId id="264" r:id="rId9"/>
    <p:sldId id="266" r:id="rId10"/>
    <p:sldId id="267" r:id="rId11"/>
    <p:sldId id="268" r:id="rId12"/>
    <p:sldId id="271" r:id="rId13"/>
    <p:sldId id="269" r:id="rId14"/>
    <p:sldId id="270" r:id="rId15"/>
    <p:sldId id="265" r:id="rId16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5A78F1-523A-F006-FF0B-A631DDAC1B20}" v="209" dt="2021-02-02T19:31:55.107"/>
    <p1510:client id="{1A25EF3D-A0F6-B5CC-7904-7129A4C3F897}" v="6" dt="2021-02-02T19:58:07.158"/>
    <p1510:client id="{2BC097BC-53B9-8DE0-45D1-D48B061DB4DD}" v="64" dt="2021-02-02T20:53:17.886"/>
    <p1510:client id="{4EF1AB98-27DE-9A71-6574-1DA2F206CCE6}" v="3" dt="2021-02-03T17:50:41.378"/>
    <p1510:client id="{9BF79DF4-7399-8B26-0389-1D2B7A6C77DC}" v="200" dt="2021-02-02T20:31:21.275"/>
    <p1510:client id="{AA891654-BF45-48FE-B6C5-C711F548D211}" v="9" dt="2021-02-02T19:15:41.384"/>
    <p1510:client id="{AD988245-C7A1-4D72-B130-7D481BAF1F42}" v="1640" dt="2021-02-02T18:46:44.106"/>
    <p1510:client id="{CA62B8CF-7BF7-F310-8D7D-B78F31D9FAC6}" v="214" dt="2021-02-02T21:23:27.492"/>
    <p1510:client id="{E39BEBA5-1605-8679-903A-28018DB434F0}" v="51" dt="2021-02-02T18:59:52.871"/>
    <p1510:client id="{EF876AEA-E741-5BF4-1F16-94F85BB1D83D}" v="3" dt="2021-02-02T20:41:35.8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 BREEN" userId="S::gbreen352@c2ken.net::bc0c9307-06ca-4ff0-8f93-324c39b1f43b" providerId="AD" clId="Web-{E39BEBA5-1605-8679-903A-28018DB434F0}"/>
    <pc:docChg chg="addSld modSld addMainMaster delMainMaster modMainMaster">
      <pc:chgData name="G BREEN" userId="S::gbreen352@c2ken.net::bc0c9307-06ca-4ff0-8f93-324c39b1f43b" providerId="AD" clId="Web-{E39BEBA5-1605-8679-903A-28018DB434F0}" dt="2021-02-02T18:59:52.871" v="36" actId="14100"/>
      <pc:docMkLst>
        <pc:docMk/>
      </pc:docMkLst>
      <pc:sldChg chg="modSp mod modClrScheme chgLayout">
        <pc:chgData name="G BREEN" userId="S::gbreen352@c2ken.net::bc0c9307-06ca-4ff0-8f93-324c39b1f43b" providerId="AD" clId="Web-{E39BEBA5-1605-8679-903A-28018DB434F0}" dt="2021-02-02T18:57:17.315" v="16"/>
        <pc:sldMkLst>
          <pc:docMk/>
          <pc:sldMk cId="3584400629" sldId="257"/>
        </pc:sldMkLst>
        <pc:spChg chg="mod ord">
          <ac:chgData name="G BREEN" userId="S::gbreen352@c2ken.net::bc0c9307-06ca-4ff0-8f93-324c39b1f43b" providerId="AD" clId="Web-{E39BEBA5-1605-8679-903A-28018DB434F0}" dt="2021-02-02T18:57:17.315" v="16"/>
          <ac:spMkLst>
            <pc:docMk/>
            <pc:sldMk cId="3584400629" sldId="257"/>
            <ac:spMk id="2" creationId="{CA3476DC-32F4-41C3-9F73-7B4A5D7F029E}"/>
          </ac:spMkLst>
        </pc:spChg>
        <pc:picChg chg="mod ord">
          <ac:chgData name="G BREEN" userId="S::gbreen352@c2ken.net::bc0c9307-06ca-4ff0-8f93-324c39b1f43b" providerId="AD" clId="Web-{E39BEBA5-1605-8679-903A-28018DB434F0}" dt="2021-02-02T18:57:17.315" v="16"/>
          <ac:picMkLst>
            <pc:docMk/>
            <pc:sldMk cId="3584400629" sldId="257"/>
            <ac:picMk id="15" creationId="{6E6012FC-B554-41A1-8468-92902F83A10A}"/>
          </ac:picMkLst>
        </pc:picChg>
      </pc:sldChg>
      <pc:sldChg chg="modSp mod modClrScheme chgLayout">
        <pc:chgData name="G BREEN" userId="S::gbreen352@c2ken.net::bc0c9307-06ca-4ff0-8f93-324c39b1f43b" providerId="AD" clId="Web-{E39BEBA5-1605-8679-903A-28018DB434F0}" dt="2021-02-02T18:57:17.315" v="16"/>
        <pc:sldMkLst>
          <pc:docMk/>
          <pc:sldMk cId="437300778" sldId="258"/>
        </pc:sldMkLst>
        <pc:spChg chg="mod ord">
          <ac:chgData name="G BREEN" userId="S::gbreen352@c2ken.net::bc0c9307-06ca-4ff0-8f93-324c39b1f43b" providerId="AD" clId="Web-{E39BEBA5-1605-8679-903A-28018DB434F0}" dt="2021-02-02T18:57:17.315" v="16"/>
          <ac:spMkLst>
            <pc:docMk/>
            <pc:sldMk cId="437300778" sldId="258"/>
            <ac:spMk id="2" creationId="{C7FAABE1-8B26-4CA1-A96E-BD07CCBA9F0B}"/>
          </ac:spMkLst>
        </pc:spChg>
        <pc:picChg chg="mod ord">
          <ac:chgData name="G BREEN" userId="S::gbreen352@c2ken.net::bc0c9307-06ca-4ff0-8f93-324c39b1f43b" providerId="AD" clId="Web-{E39BEBA5-1605-8679-903A-28018DB434F0}" dt="2021-02-02T18:57:17.315" v="16"/>
          <ac:picMkLst>
            <pc:docMk/>
            <pc:sldMk cId="437300778" sldId="258"/>
            <ac:picMk id="4" creationId="{AFAD284B-37A3-4F5E-9E2F-FDC627E66358}"/>
          </ac:picMkLst>
        </pc:picChg>
      </pc:sldChg>
      <pc:sldChg chg="modSp mod modClrScheme chgLayout">
        <pc:chgData name="G BREEN" userId="S::gbreen352@c2ken.net::bc0c9307-06ca-4ff0-8f93-324c39b1f43b" providerId="AD" clId="Web-{E39BEBA5-1605-8679-903A-28018DB434F0}" dt="2021-02-02T18:57:17.315" v="16"/>
        <pc:sldMkLst>
          <pc:docMk/>
          <pc:sldMk cId="3395983632" sldId="259"/>
        </pc:sldMkLst>
        <pc:spChg chg="mod ord">
          <ac:chgData name="G BREEN" userId="S::gbreen352@c2ken.net::bc0c9307-06ca-4ff0-8f93-324c39b1f43b" providerId="AD" clId="Web-{E39BEBA5-1605-8679-903A-28018DB434F0}" dt="2021-02-02T18:57:17.315" v="16"/>
          <ac:spMkLst>
            <pc:docMk/>
            <pc:sldMk cId="3395983632" sldId="259"/>
            <ac:spMk id="2" creationId="{5340E76B-1CA9-48DF-8A0A-3C928658D77C}"/>
          </ac:spMkLst>
        </pc:spChg>
        <pc:spChg chg="mod ord">
          <ac:chgData name="G BREEN" userId="S::gbreen352@c2ken.net::bc0c9307-06ca-4ff0-8f93-324c39b1f43b" providerId="AD" clId="Web-{E39BEBA5-1605-8679-903A-28018DB434F0}" dt="2021-02-02T18:57:17.315" v="16"/>
          <ac:spMkLst>
            <pc:docMk/>
            <pc:sldMk cId="3395983632" sldId="259"/>
            <ac:spMk id="18" creationId="{EECDEF5E-9046-4437-B275-BA7E76053906}"/>
          </ac:spMkLst>
        </pc:spChg>
      </pc:sldChg>
      <pc:sldChg chg="modSp mod modClrScheme chgLayout">
        <pc:chgData name="G BREEN" userId="S::gbreen352@c2ken.net::bc0c9307-06ca-4ff0-8f93-324c39b1f43b" providerId="AD" clId="Web-{E39BEBA5-1605-8679-903A-28018DB434F0}" dt="2021-02-02T18:57:17.315" v="16"/>
        <pc:sldMkLst>
          <pc:docMk/>
          <pc:sldMk cId="3298938826" sldId="260"/>
        </pc:sldMkLst>
        <pc:spChg chg="mod ord">
          <ac:chgData name="G BREEN" userId="S::gbreen352@c2ken.net::bc0c9307-06ca-4ff0-8f93-324c39b1f43b" providerId="AD" clId="Web-{E39BEBA5-1605-8679-903A-28018DB434F0}" dt="2021-02-02T18:57:17.315" v="16"/>
          <ac:spMkLst>
            <pc:docMk/>
            <pc:sldMk cId="3298938826" sldId="260"/>
            <ac:spMk id="2" creationId="{7EFE71DC-29C9-4E3E-81BD-E360EFD86C9D}"/>
          </ac:spMkLst>
        </pc:spChg>
        <pc:picChg chg="mod ord">
          <ac:chgData name="G BREEN" userId="S::gbreen352@c2ken.net::bc0c9307-06ca-4ff0-8f93-324c39b1f43b" providerId="AD" clId="Web-{E39BEBA5-1605-8679-903A-28018DB434F0}" dt="2021-02-02T18:57:17.315" v="16"/>
          <ac:picMkLst>
            <pc:docMk/>
            <pc:sldMk cId="3298938826" sldId="260"/>
            <ac:picMk id="3" creationId="{281D4A37-0C01-49FF-AF92-6517B7134400}"/>
          </ac:picMkLst>
        </pc:picChg>
      </pc:sldChg>
      <pc:sldChg chg="modSp mod modClrScheme chgLayout">
        <pc:chgData name="G BREEN" userId="S::gbreen352@c2ken.net::bc0c9307-06ca-4ff0-8f93-324c39b1f43b" providerId="AD" clId="Web-{E39BEBA5-1605-8679-903A-28018DB434F0}" dt="2021-02-02T18:57:17.315" v="16"/>
        <pc:sldMkLst>
          <pc:docMk/>
          <pc:sldMk cId="1932138741" sldId="261"/>
        </pc:sldMkLst>
        <pc:spChg chg="mod ord">
          <ac:chgData name="G BREEN" userId="S::gbreen352@c2ken.net::bc0c9307-06ca-4ff0-8f93-324c39b1f43b" providerId="AD" clId="Web-{E39BEBA5-1605-8679-903A-28018DB434F0}" dt="2021-02-02T18:57:17.315" v="16"/>
          <ac:spMkLst>
            <pc:docMk/>
            <pc:sldMk cId="1932138741" sldId="261"/>
            <ac:spMk id="2" creationId="{1A61609B-56A0-41D3-9429-A69784598529}"/>
          </ac:spMkLst>
        </pc:spChg>
        <pc:picChg chg="mod ord">
          <ac:chgData name="G BREEN" userId="S::gbreen352@c2ken.net::bc0c9307-06ca-4ff0-8f93-324c39b1f43b" providerId="AD" clId="Web-{E39BEBA5-1605-8679-903A-28018DB434F0}" dt="2021-02-02T18:57:17.315" v="16"/>
          <ac:picMkLst>
            <pc:docMk/>
            <pc:sldMk cId="1932138741" sldId="261"/>
            <ac:picMk id="4" creationId="{26AB7C60-7561-4E7D-B0A4-8C3FCCF95FD8}"/>
          </ac:picMkLst>
        </pc:picChg>
      </pc:sldChg>
      <pc:sldChg chg="modSp mod modClrScheme chgLayout">
        <pc:chgData name="G BREEN" userId="S::gbreen352@c2ken.net::bc0c9307-06ca-4ff0-8f93-324c39b1f43b" providerId="AD" clId="Web-{E39BEBA5-1605-8679-903A-28018DB434F0}" dt="2021-02-02T18:57:17.315" v="16"/>
        <pc:sldMkLst>
          <pc:docMk/>
          <pc:sldMk cId="1959130839" sldId="262"/>
        </pc:sldMkLst>
        <pc:spChg chg="mod ord">
          <ac:chgData name="G BREEN" userId="S::gbreen352@c2ken.net::bc0c9307-06ca-4ff0-8f93-324c39b1f43b" providerId="AD" clId="Web-{E39BEBA5-1605-8679-903A-28018DB434F0}" dt="2021-02-02T18:57:17.315" v="16"/>
          <ac:spMkLst>
            <pc:docMk/>
            <pc:sldMk cId="1959130839" sldId="262"/>
            <ac:spMk id="2" creationId="{1B325CA3-2F79-45A4-829D-2E33888AA46F}"/>
          </ac:spMkLst>
        </pc:spChg>
        <pc:picChg chg="mod ord">
          <ac:chgData name="G BREEN" userId="S::gbreen352@c2ken.net::bc0c9307-06ca-4ff0-8f93-324c39b1f43b" providerId="AD" clId="Web-{E39BEBA5-1605-8679-903A-28018DB434F0}" dt="2021-02-02T18:57:17.315" v="16"/>
          <ac:picMkLst>
            <pc:docMk/>
            <pc:sldMk cId="1959130839" sldId="262"/>
            <ac:picMk id="4" creationId="{32AF993E-DC79-4442-BCB8-A0E631E965DF}"/>
          </ac:picMkLst>
        </pc:picChg>
      </pc:sldChg>
      <pc:sldChg chg="modSp mod modClrScheme chgLayout">
        <pc:chgData name="G BREEN" userId="S::gbreen352@c2ken.net::bc0c9307-06ca-4ff0-8f93-324c39b1f43b" providerId="AD" clId="Web-{E39BEBA5-1605-8679-903A-28018DB434F0}" dt="2021-02-02T18:57:17.315" v="16"/>
        <pc:sldMkLst>
          <pc:docMk/>
          <pc:sldMk cId="3864123094" sldId="263"/>
        </pc:sldMkLst>
        <pc:spChg chg="mod ord">
          <ac:chgData name="G BREEN" userId="S::gbreen352@c2ken.net::bc0c9307-06ca-4ff0-8f93-324c39b1f43b" providerId="AD" clId="Web-{E39BEBA5-1605-8679-903A-28018DB434F0}" dt="2021-02-02T18:57:17.315" v="16"/>
          <ac:spMkLst>
            <pc:docMk/>
            <pc:sldMk cId="3864123094" sldId="263"/>
            <ac:spMk id="2" creationId="{8B1ADC97-3155-4CC2-8F99-537CA7380C07}"/>
          </ac:spMkLst>
        </pc:spChg>
      </pc:sldChg>
      <pc:sldChg chg="modSp mod modClrScheme chgLayout">
        <pc:chgData name="G BREEN" userId="S::gbreen352@c2ken.net::bc0c9307-06ca-4ff0-8f93-324c39b1f43b" providerId="AD" clId="Web-{E39BEBA5-1605-8679-903A-28018DB434F0}" dt="2021-02-02T18:57:17.315" v="16"/>
        <pc:sldMkLst>
          <pc:docMk/>
          <pc:sldMk cId="1776172303" sldId="264"/>
        </pc:sldMkLst>
        <pc:spChg chg="mod ord">
          <ac:chgData name="G BREEN" userId="S::gbreen352@c2ken.net::bc0c9307-06ca-4ff0-8f93-324c39b1f43b" providerId="AD" clId="Web-{E39BEBA5-1605-8679-903A-28018DB434F0}" dt="2021-02-02T18:57:17.315" v="16"/>
          <ac:spMkLst>
            <pc:docMk/>
            <pc:sldMk cId="1776172303" sldId="264"/>
            <ac:spMk id="2" creationId="{55261B30-925C-4C31-90B2-A8BF245816B8}"/>
          </ac:spMkLst>
        </pc:spChg>
        <pc:picChg chg="mod ord">
          <ac:chgData name="G BREEN" userId="S::gbreen352@c2ken.net::bc0c9307-06ca-4ff0-8f93-324c39b1f43b" providerId="AD" clId="Web-{E39BEBA5-1605-8679-903A-28018DB434F0}" dt="2021-02-02T18:57:17.315" v="16"/>
          <ac:picMkLst>
            <pc:docMk/>
            <pc:sldMk cId="1776172303" sldId="264"/>
            <ac:picMk id="4" creationId="{7C8E8443-1AE1-48B3-802A-F2AFBE064339}"/>
          </ac:picMkLst>
        </pc:picChg>
      </pc:sldChg>
      <pc:sldChg chg="delSp modSp mod modClrScheme delDesignElem chgLayout">
        <pc:chgData name="G BREEN" userId="S::gbreen352@c2ken.net::bc0c9307-06ca-4ff0-8f93-324c39b1f43b" providerId="AD" clId="Web-{E39BEBA5-1605-8679-903A-28018DB434F0}" dt="2021-02-02T18:57:17.315" v="16"/>
        <pc:sldMkLst>
          <pc:docMk/>
          <pc:sldMk cId="3550427269" sldId="265"/>
        </pc:sldMkLst>
        <pc:spChg chg="mod ord">
          <ac:chgData name="G BREEN" userId="S::gbreen352@c2ken.net::bc0c9307-06ca-4ff0-8f93-324c39b1f43b" providerId="AD" clId="Web-{E39BEBA5-1605-8679-903A-28018DB434F0}" dt="2021-02-02T18:57:17.315" v="16"/>
          <ac:spMkLst>
            <pc:docMk/>
            <pc:sldMk cId="3550427269" sldId="265"/>
            <ac:spMk id="2" creationId="{3B4F7687-3BE4-2540-85EB-CAC1F64CDC9D}"/>
          </ac:spMkLst>
        </pc:spChg>
        <pc:spChg chg="del">
          <ac:chgData name="G BREEN" userId="S::gbreen352@c2ken.net::bc0c9307-06ca-4ff0-8f93-324c39b1f43b" providerId="AD" clId="Web-{E39BEBA5-1605-8679-903A-28018DB434F0}" dt="2021-02-02T18:54:42.951" v="5"/>
          <ac:spMkLst>
            <pc:docMk/>
            <pc:sldMk cId="3550427269" sldId="265"/>
            <ac:spMk id="26" creationId="{B538A7B5-B32D-421E-B110-AB5B1A7CC2E8}"/>
          </ac:spMkLst>
        </pc:spChg>
        <pc:spChg chg="del">
          <ac:chgData name="G BREEN" userId="S::gbreen352@c2ken.net::bc0c9307-06ca-4ff0-8f93-324c39b1f43b" providerId="AD" clId="Web-{E39BEBA5-1605-8679-903A-28018DB434F0}" dt="2021-02-02T18:54:42.951" v="5"/>
          <ac:spMkLst>
            <pc:docMk/>
            <pc:sldMk cId="3550427269" sldId="265"/>
            <ac:spMk id="28" creationId="{14D36999-26F8-45E4-AB41-D485D0B0B1C2}"/>
          </ac:spMkLst>
        </pc:spChg>
        <pc:picChg chg="mod ord">
          <ac:chgData name="G BREEN" userId="S::gbreen352@c2ken.net::bc0c9307-06ca-4ff0-8f93-324c39b1f43b" providerId="AD" clId="Web-{E39BEBA5-1605-8679-903A-28018DB434F0}" dt="2021-02-02T18:57:17.315" v="16"/>
          <ac:picMkLst>
            <pc:docMk/>
            <pc:sldMk cId="3550427269" sldId="265"/>
            <ac:picMk id="4" creationId="{DD3FE5DA-EC48-4C19-9339-67A76A2FE0F3}"/>
          </ac:picMkLst>
        </pc:picChg>
        <pc:picChg chg="del">
          <ac:chgData name="G BREEN" userId="S::gbreen352@c2ken.net::bc0c9307-06ca-4ff0-8f93-324c39b1f43b" providerId="AD" clId="Web-{E39BEBA5-1605-8679-903A-28018DB434F0}" dt="2021-02-02T18:54:42.951" v="5"/>
          <ac:picMkLst>
            <pc:docMk/>
            <pc:sldMk cId="3550427269" sldId="265"/>
            <ac:picMk id="30" creationId="{30F8DA27-CE91-4AEB-B854-6F06B5485E3B}"/>
          </ac:picMkLst>
        </pc:picChg>
        <pc:picChg chg="del">
          <ac:chgData name="G BREEN" userId="S::gbreen352@c2ken.net::bc0c9307-06ca-4ff0-8f93-324c39b1f43b" providerId="AD" clId="Web-{E39BEBA5-1605-8679-903A-28018DB434F0}" dt="2021-02-02T18:54:42.951" v="5"/>
          <ac:picMkLst>
            <pc:docMk/>
            <pc:sldMk cId="3550427269" sldId="265"/>
            <ac:picMk id="32" creationId="{F7AF4E20-3DDE-4998-96BE-44EE182540FB}"/>
          </ac:picMkLst>
        </pc:picChg>
      </pc:sldChg>
      <pc:sldChg chg="addSp delSp modSp new mod setBg modClrScheme delDesignElem chgLayout">
        <pc:chgData name="G BREEN" userId="S::gbreen352@c2ken.net::bc0c9307-06ca-4ff0-8f93-324c39b1f43b" providerId="AD" clId="Web-{E39BEBA5-1605-8679-903A-28018DB434F0}" dt="2021-02-02T18:59:52.871" v="36" actId="14100"/>
        <pc:sldMkLst>
          <pc:docMk/>
          <pc:sldMk cId="1669312474" sldId="266"/>
        </pc:sldMkLst>
        <pc:spChg chg="mod ord">
          <ac:chgData name="G BREEN" userId="S::gbreen352@c2ken.net::bc0c9307-06ca-4ff0-8f93-324c39b1f43b" providerId="AD" clId="Web-{E39BEBA5-1605-8679-903A-28018DB434F0}" dt="2021-02-02T18:59:42.589" v="34" actId="1076"/>
          <ac:spMkLst>
            <pc:docMk/>
            <pc:sldMk cId="1669312474" sldId="266"/>
            <ac:spMk id="2" creationId="{E5353636-56D0-441D-A939-D5D707AD5AC9}"/>
          </ac:spMkLst>
        </pc:spChg>
        <pc:spChg chg="mod ord">
          <ac:chgData name="G BREEN" userId="S::gbreen352@c2ken.net::bc0c9307-06ca-4ff0-8f93-324c39b1f43b" providerId="AD" clId="Web-{E39BEBA5-1605-8679-903A-28018DB434F0}" dt="2021-02-02T18:59:52.871" v="36" actId="14100"/>
          <ac:spMkLst>
            <pc:docMk/>
            <pc:sldMk cId="1669312474" sldId="266"/>
            <ac:spMk id="3" creationId="{39E37428-D507-4A92-A5B4-B6F595EEC0FA}"/>
          </ac:spMkLst>
        </pc:spChg>
        <pc:spChg chg="add del">
          <ac:chgData name="G BREEN" userId="S::gbreen352@c2ken.net::bc0c9307-06ca-4ff0-8f93-324c39b1f43b" providerId="AD" clId="Web-{E39BEBA5-1605-8679-903A-28018DB434F0}" dt="2021-02-02T18:56:41.673" v="15"/>
          <ac:spMkLst>
            <pc:docMk/>
            <pc:sldMk cId="1669312474" sldId="266"/>
            <ac:spMk id="6" creationId="{04BCB9E2-CEA3-4AED-BDAC-BFD45CE9C026}"/>
          </ac:spMkLst>
        </pc:spChg>
        <pc:spChg chg="add del">
          <ac:chgData name="G BREEN" userId="S::gbreen352@c2ken.net::bc0c9307-06ca-4ff0-8f93-324c39b1f43b" providerId="AD" clId="Web-{E39BEBA5-1605-8679-903A-28018DB434F0}" dt="2021-02-02T18:56:41.673" v="15"/>
          <ac:spMkLst>
            <pc:docMk/>
            <pc:sldMk cId="1669312474" sldId="266"/>
            <ac:spMk id="7" creationId="{9E92B39E-F855-499B-BD7E-36BAB93A9737}"/>
          </ac:spMkLst>
        </pc:spChg>
        <pc:spChg chg="add del">
          <ac:chgData name="G BREEN" userId="S::gbreen352@c2ken.net::bc0c9307-06ca-4ff0-8f93-324c39b1f43b" providerId="AD" clId="Web-{E39BEBA5-1605-8679-903A-28018DB434F0}" dt="2021-02-02T18:54:42.951" v="5"/>
          <ac:spMkLst>
            <pc:docMk/>
            <pc:sldMk cId="1669312474" sldId="266"/>
            <ac:spMk id="9" creationId="{B538A7B5-B32D-421E-B110-AB5B1A7CC2E8}"/>
          </ac:spMkLst>
        </pc:spChg>
        <pc:spChg chg="add del">
          <ac:chgData name="G BREEN" userId="S::gbreen352@c2ken.net::bc0c9307-06ca-4ff0-8f93-324c39b1f43b" providerId="AD" clId="Web-{E39BEBA5-1605-8679-903A-28018DB434F0}" dt="2021-02-02T18:56:41.673" v="15"/>
          <ac:spMkLst>
            <pc:docMk/>
            <pc:sldMk cId="1669312474" sldId="266"/>
            <ac:spMk id="10" creationId="{F294E8CF-7744-4206-9889-C122C30E834C}"/>
          </ac:spMkLst>
        </pc:spChg>
        <pc:spChg chg="add del">
          <ac:chgData name="G BREEN" userId="S::gbreen352@c2ken.net::bc0c9307-06ca-4ff0-8f93-324c39b1f43b" providerId="AD" clId="Web-{E39BEBA5-1605-8679-903A-28018DB434F0}" dt="2021-02-02T18:54:42.951" v="5"/>
          <ac:spMkLst>
            <pc:docMk/>
            <pc:sldMk cId="1669312474" sldId="266"/>
            <ac:spMk id="11" creationId="{14D36999-26F8-45E4-AB41-D485D0B0B1C2}"/>
          </ac:spMkLst>
        </pc:spChg>
        <pc:picChg chg="add mod">
          <ac:chgData name="G BREEN" userId="S::gbreen352@c2ken.net::bc0c9307-06ca-4ff0-8f93-324c39b1f43b" providerId="AD" clId="Web-{E39BEBA5-1605-8679-903A-28018DB434F0}" dt="2021-02-02T18:59:46.433" v="35" actId="14100"/>
          <ac:picMkLst>
            <pc:docMk/>
            <pc:sldMk cId="1669312474" sldId="266"/>
            <ac:picMk id="4" creationId="{D635F29C-395E-4E6F-9A78-FE605CD1C1B6}"/>
          </ac:picMkLst>
        </pc:picChg>
        <pc:picChg chg="add del">
          <ac:chgData name="G BREEN" userId="S::gbreen352@c2ken.net::bc0c9307-06ca-4ff0-8f93-324c39b1f43b" providerId="AD" clId="Web-{E39BEBA5-1605-8679-903A-28018DB434F0}" dt="2021-02-02T18:54:42.951" v="5"/>
          <ac:picMkLst>
            <pc:docMk/>
            <pc:sldMk cId="1669312474" sldId="266"/>
            <ac:picMk id="13" creationId="{30F8DA27-CE91-4AEB-B854-6F06B5485E3B}"/>
          </ac:picMkLst>
        </pc:picChg>
        <pc:picChg chg="add del">
          <ac:chgData name="G BREEN" userId="S::gbreen352@c2ken.net::bc0c9307-06ca-4ff0-8f93-324c39b1f43b" providerId="AD" clId="Web-{E39BEBA5-1605-8679-903A-28018DB434F0}" dt="2021-02-02T18:54:42.951" v="5"/>
          <ac:picMkLst>
            <pc:docMk/>
            <pc:sldMk cId="1669312474" sldId="266"/>
            <ac:picMk id="15" creationId="{F7AF4E20-3DDE-4998-96BE-44EE182540FB}"/>
          </ac:picMkLst>
        </pc:picChg>
        <pc:cxnChg chg="add del">
          <ac:chgData name="G BREEN" userId="S::gbreen352@c2ken.net::bc0c9307-06ca-4ff0-8f93-324c39b1f43b" providerId="AD" clId="Web-{E39BEBA5-1605-8679-903A-28018DB434F0}" dt="2021-02-02T18:56:41.673" v="15"/>
          <ac:cxnSpMkLst>
            <pc:docMk/>
            <pc:sldMk cId="1669312474" sldId="266"/>
            <ac:cxnSpMk id="8" creationId="{50C72FFD-DD89-412D-B569-F9A0F3A69849}"/>
          </ac:cxnSpMkLst>
        </pc:cxnChg>
      </pc:sldChg>
      <pc:sldMasterChg chg="del delSldLayout">
        <pc:chgData name="G BREEN" userId="S::gbreen352@c2ken.net::bc0c9307-06ca-4ff0-8f93-324c39b1f43b" providerId="AD" clId="Web-{E39BEBA5-1605-8679-903A-28018DB434F0}" dt="2021-02-02T18:54:42.951" v="5"/>
        <pc:sldMasterMkLst>
          <pc:docMk/>
          <pc:sldMasterMk cId="1912957477" sldId="2147483862"/>
        </pc:sldMasterMkLst>
        <pc:sldLayoutChg chg="del">
          <pc:chgData name="G BREEN" userId="S::gbreen352@c2ken.net::bc0c9307-06ca-4ff0-8f93-324c39b1f43b" providerId="AD" clId="Web-{E39BEBA5-1605-8679-903A-28018DB434F0}" dt="2021-02-02T18:54:42.951" v="5"/>
          <pc:sldLayoutMkLst>
            <pc:docMk/>
            <pc:sldMasterMk cId="1912957477" sldId="2147483862"/>
            <pc:sldLayoutMk cId="1690654399" sldId="2147483863"/>
          </pc:sldLayoutMkLst>
        </pc:sldLayoutChg>
        <pc:sldLayoutChg chg="del">
          <pc:chgData name="G BREEN" userId="S::gbreen352@c2ken.net::bc0c9307-06ca-4ff0-8f93-324c39b1f43b" providerId="AD" clId="Web-{E39BEBA5-1605-8679-903A-28018DB434F0}" dt="2021-02-02T18:54:42.951" v="5"/>
          <pc:sldLayoutMkLst>
            <pc:docMk/>
            <pc:sldMasterMk cId="1912957477" sldId="2147483862"/>
            <pc:sldLayoutMk cId="1939359231" sldId="2147483864"/>
          </pc:sldLayoutMkLst>
        </pc:sldLayoutChg>
        <pc:sldLayoutChg chg="del">
          <pc:chgData name="G BREEN" userId="S::gbreen352@c2ken.net::bc0c9307-06ca-4ff0-8f93-324c39b1f43b" providerId="AD" clId="Web-{E39BEBA5-1605-8679-903A-28018DB434F0}" dt="2021-02-02T18:54:42.951" v="5"/>
          <pc:sldLayoutMkLst>
            <pc:docMk/>
            <pc:sldMasterMk cId="1912957477" sldId="2147483862"/>
            <pc:sldLayoutMk cId="1859910493" sldId="2147483865"/>
          </pc:sldLayoutMkLst>
        </pc:sldLayoutChg>
        <pc:sldLayoutChg chg="del">
          <pc:chgData name="G BREEN" userId="S::gbreen352@c2ken.net::bc0c9307-06ca-4ff0-8f93-324c39b1f43b" providerId="AD" clId="Web-{E39BEBA5-1605-8679-903A-28018DB434F0}" dt="2021-02-02T18:54:42.951" v="5"/>
          <pc:sldLayoutMkLst>
            <pc:docMk/>
            <pc:sldMasterMk cId="1912957477" sldId="2147483862"/>
            <pc:sldLayoutMk cId="2196368490" sldId="2147483866"/>
          </pc:sldLayoutMkLst>
        </pc:sldLayoutChg>
        <pc:sldLayoutChg chg="del">
          <pc:chgData name="G BREEN" userId="S::gbreen352@c2ken.net::bc0c9307-06ca-4ff0-8f93-324c39b1f43b" providerId="AD" clId="Web-{E39BEBA5-1605-8679-903A-28018DB434F0}" dt="2021-02-02T18:54:42.951" v="5"/>
          <pc:sldLayoutMkLst>
            <pc:docMk/>
            <pc:sldMasterMk cId="1912957477" sldId="2147483862"/>
            <pc:sldLayoutMk cId="298265969" sldId="2147483867"/>
          </pc:sldLayoutMkLst>
        </pc:sldLayoutChg>
        <pc:sldLayoutChg chg="del">
          <pc:chgData name="G BREEN" userId="S::gbreen352@c2ken.net::bc0c9307-06ca-4ff0-8f93-324c39b1f43b" providerId="AD" clId="Web-{E39BEBA5-1605-8679-903A-28018DB434F0}" dt="2021-02-02T18:54:42.951" v="5"/>
          <pc:sldLayoutMkLst>
            <pc:docMk/>
            <pc:sldMasterMk cId="1912957477" sldId="2147483862"/>
            <pc:sldLayoutMk cId="3998306219" sldId="2147483868"/>
          </pc:sldLayoutMkLst>
        </pc:sldLayoutChg>
        <pc:sldLayoutChg chg="del">
          <pc:chgData name="G BREEN" userId="S::gbreen352@c2ken.net::bc0c9307-06ca-4ff0-8f93-324c39b1f43b" providerId="AD" clId="Web-{E39BEBA5-1605-8679-903A-28018DB434F0}" dt="2021-02-02T18:54:42.951" v="5"/>
          <pc:sldLayoutMkLst>
            <pc:docMk/>
            <pc:sldMasterMk cId="1912957477" sldId="2147483862"/>
            <pc:sldLayoutMk cId="2553546801" sldId="2147483869"/>
          </pc:sldLayoutMkLst>
        </pc:sldLayoutChg>
        <pc:sldLayoutChg chg="del">
          <pc:chgData name="G BREEN" userId="S::gbreen352@c2ken.net::bc0c9307-06ca-4ff0-8f93-324c39b1f43b" providerId="AD" clId="Web-{E39BEBA5-1605-8679-903A-28018DB434F0}" dt="2021-02-02T18:54:42.951" v="5"/>
          <pc:sldLayoutMkLst>
            <pc:docMk/>
            <pc:sldMasterMk cId="1912957477" sldId="2147483862"/>
            <pc:sldLayoutMk cId="2967701255" sldId="2147483870"/>
          </pc:sldLayoutMkLst>
        </pc:sldLayoutChg>
        <pc:sldLayoutChg chg="del">
          <pc:chgData name="G BREEN" userId="S::gbreen352@c2ken.net::bc0c9307-06ca-4ff0-8f93-324c39b1f43b" providerId="AD" clId="Web-{E39BEBA5-1605-8679-903A-28018DB434F0}" dt="2021-02-02T18:54:42.951" v="5"/>
          <pc:sldLayoutMkLst>
            <pc:docMk/>
            <pc:sldMasterMk cId="1912957477" sldId="2147483862"/>
            <pc:sldLayoutMk cId="11420411" sldId="2147483871"/>
          </pc:sldLayoutMkLst>
        </pc:sldLayoutChg>
        <pc:sldLayoutChg chg="del">
          <pc:chgData name="G BREEN" userId="S::gbreen352@c2ken.net::bc0c9307-06ca-4ff0-8f93-324c39b1f43b" providerId="AD" clId="Web-{E39BEBA5-1605-8679-903A-28018DB434F0}" dt="2021-02-02T18:54:42.951" v="5"/>
          <pc:sldLayoutMkLst>
            <pc:docMk/>
            <pc:sldMasterMk cId="1912957477" sldId="2147483862"/>
            <pc:sldLayoutMk cId="2967079878" sldId="2147483872"/>
          </pc:sldLayoutMkLst>
        </pc:sldLayoutChg>
        <pc:sldLayoutChg chg="del">
          <pc:chgData name="G BREEN" userId="S::gbreen352@c2ken.net::bc0c9307-06ca-4ff0-8f93-324c39b1f43b" providerId="AD" clId="Web-{E39BEBA5-1605-8679-903A-28018DB434F0}" dt="2021-02-02T18:54:42.951" v="5"/>
          <pc:sldLayoutMkLst>
            <pc:docMk/>
            <pc:sldMasterMk cId="1912957477" sldId="2147483862"/>
            <pc:sldLayoutMk cId="2842116639" sldId="2147483873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E39BEBA5-1605-8679-903A-28018DB434F0}" dt="2021-02-02T18:55:30.015" v="8"/>
        <pc:sldMasterMkLst>
          <pc:docMk/>
          <pc:sldMasterMk cId="2731464259" sldId="2147483874"/>
        </pc:sldMasterMkLst>
        <pc:sldLayoutChg chg="add del mod replId">
          <pc:chgData name="G BREEN" userId="S::gbreen352@c2ken.net::bc0c9307-06ca-4ff0-8f93-324c39b1f43b" providerId="AD" clId="Web-{E39BEBA5-1605-8679-903A-28018DB434F0}" dt="2021-02-02T18:55:30.015" v="8"/>
          <pc:sldLayoutMkLst>
            <pc:docMk/>
            <pc:sldMasterMk cId="2731464259" sldId="2147483874"/>
            <pc:sldLayoutMk cId="631261497" sldId="2147483875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0.015" v="8"/>
          <pc:sldLayoutMkLst>
            <pc:docMk/>
            <pc:sldMasterMk cId="2731464259" sldId="2147483874"/>
            <pc:sldLayoutMk cId="3314025151" sldId="2147483876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0.015" v="8"/>
          <pc:sldLayoutMkLst>
            <pc:docMk/>
            <pc:sldMasterMk cId="2731464259" sldId="2147483874"/>
            <pc:sldLayoutMk cId="3072571362" sldId="2147483877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0.015" v="8"/>
          <pc:sldLayoutMkLst>
            <pc:docMk/>
            <pc:sldMasterMk cId="2731464259" sldId="2147483874"/>
            <pc:sldLayoutMk cId="3148162635" sldId="2147483878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0.015" v="8"/>
          <pc:sldLayoutMkLst>
            <pc:docMk/>
            <pc:sldMasterMk cId="2731464259" sldId="2147483874"/>
            <pc:sldLayoutMk cId="77618222" sldId="2147483879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0.015" v="8"/>
          <pc:sldLayoutMkLst>
            <pc:docMk/>
            <pc:sldMasterMk cId="2731464259" sldId="2147483874"/>
            <pc:sldLayoutMk cId="2647020511" sldId="2147483880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0.015" v="8"/>
          <pc:sldLayoutMkLst>
            <pc:docMk/>
            <pc:sldMasterMk cId="2731464259" sldId="2147483874"/>
            <pc:sldLayoutMk cId="1754279855" sldId="2147483881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0.015" v="8"/>
          <pc:sldLayoutMkLst>
            <pc:docMk/>
            <pc:sldMasterMk cId="2731464259" sldId="2147483874"/>
            <pc:sldLayoutMk cId="1248212662" sldId="2147483882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0.015" v="8"/>
          <pc:sldLayoutMkLst>
            <pc:docMk/>
            <pc:sldMasterMk cId="2731464259" sldId="2147483874"/>
            <pc:sldLayoutMk cId="2696605308" sldId="2147483883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0.015" v="8"/>
          <pc:sldLayoutMkLst>
            <pc:docMk/>
            <pc:sldMasterMk cId="2731464259" sldId="2147483874"/>
            <pc:sldLayoutMk cId="213419602" sldId="2147483884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0.015" v="8"/>
          <pc:sldLayoutMkLst>
            <pc:docMk/>
            <pc:sldMasterMk cId="2731464259" sldId="2147483874"/>
            <pc:sldLayoutMk cId="2253443638" sldId="2147483885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E39BEBA5-1605-8679-903A-28018DB434F0}" dt="2021-02-02T18:55:39.859" v="9"/>
        <pc:sldMasterMkLst>
          <pc:docMk/>
          <pc:sldMasterMk cId="1401828596" sldId="2147483886"/>
        </pc:sldMasterMkLst>
        <pc:sldLayoutChg chg="add del mod replId">
          <pc:chgData name="G BREEN" userId="S::gbreen352@c2ken.net::bc0c9307-06ca-4ff0-8f93-324c39b1f43b" providerId="AD" clId="Web-{E39BEBA5-1605-8679-903A-28018DB434F0}" dt="2021-02-02T18:55:39.859" v="9"/>
          <pc:sldLayoutMkLst>
            <pc:docMk/>
            <pc:sldMasterMk cId="1401828596" sldId="2147483886"/>
            <pc:sldLayoutMk cId="770126701" sldId="2147483887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9.859" v="9"/>
          <pc:sldLayoutMkLst>
            <pc:docMk/>
            <pc:sldMasterMk cId="1401828596" sldId="2147483886"/>
            <pc:sldLayoutMk cId="68519156" sldId="2147483888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9.859" v="9"/>
          <pc:sldLayoutMkLst>
            <pc:docMk/>
            <pc:sldMasterMk cId="1401828596" sldId="2147483886"/>
            <pc:sldLayoutMk cId="423302661" sldId="2147483889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9.859" v="9"/>
          <pc:sldLayoutMkLst>
            <pc:docMk/>
            <pc:sldMasterMk cId="1401828596" sldId="2147483886"/>
            <pc:sldLayoutMk cId="1580072336" sldId="2147483890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9.859" v="9"/>
          <pc:sldLayoutMkLst>
            <pc:docMk/>
            <pc:sldMasterMk cId="1401828596" sldId="2147483886"/>
            <pc:sldLayoutMk cId="3241757292" sldId="2147483891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9.859" v="9"/>
          <pc:sldLayoutMkLst>
            <pc:docMk/>
            <pc:sldMasterMk cId="1401828596" sldId="2147483886"/>
            <pc:sldLayoutMk cId="1322511933" sldId="2147483892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9.859" v="9"/>
          <pc:sldLayoutMkLst>
            <pc:docMk/>
            <pc:sldMasterMk cId="1401828596" sldId="2147483886"/>
            <pc:sldLayoutMk cId="292546574" sldId="2147483893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9.859" v="9"/>
          <pc:sldLayoutMkLst>
            <pc:docMk/>
            <pc:sldMasterMk cId="1401828596" sldId="2147483886"/>
            <pc:sldLayoutMk cId="916851002" sldId="2147483894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9.859" v="9"/>
          <pc:sldLayoutMkLst>
            <pc:docMk/>
            <pc:sldMasterMk cId="1401828596" sldId="2147483886"/>
            <pc:sldLayoutMk cId="4041038867" sldId="2147483895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9.859" v="9"/>
          <pc:sldLayoutMkLst>
            <pc:docMk/>
            <pc:sldMasterMk cId="1401828596" sldId="2147483886"/>
            <pc:sldLayoutMk cId="4223908067" sldId="2147483896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39.859" v="9"/>
          <pc:sldLayoutMkLst>
            <pc:docMk/>
            <pc:sldMasterMk cId="1401828596" sldId="2147483886"/>
            <pc:sldLayoutMk cId="1528277593" sldId="2147483897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E39BEBA5-1605-8679-903A-28018DB434F0}" dt="2021-02-02T18:55:48.156" v="10"/>
        <pc:sldMasterMkLst>
          <pc:docMk/>
          <pc:sldMasterMk cId="3332574998" sldId="2147483898"/>
        </pc:sldMasterMkLst>
        <pc:sldLayoutChg chg="add del mod replId">
          <pc:chgData name="G BREEN" userId="S::gbreen352@c2ken.net::bc0c9307-06ca-4ff0-8f93-324c39b1f43b" providerId="AD" clId="Web-{E39BEBA5-1605-8679-903A-28018DB434F0}" dt="2021-02-02T18:55:48.156" v="10"/>
          <pc:sldLayoutMkLst>
            <pc:docMk/>
            <pc:sldMasterMk cId="3332574998" sldId="2147483898"/>
            <pc:sldLayoutMk cId="3329639043" sldId="2147483899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48.156" v="10"/>
          <pc:sldLayoutMkLst>
            <pc:docMk/>
            <pc:sldMasterMk cId="3332574998" sldId="2147483898"/>
            <pc:sldLayoutMk cId="1849015195" sldId="2147483900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48.156" v="10"/>
          <pc:sldLayoutMkLst>
            <pc:docMk/>
            <pc:sldMasterMk cId="3332574998" sldId="2147483898"/>
            <pc:sldLayoutMk cId="3215633103" sldId="2147483901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48.156" v="10"/>
          <pc:sldLayoutMkLst>
            <pc:docMk/>
            <pc:sldMasterMk cId="3332574998" sldId="2147483898"/>
            <pc:sldLayoutMk cId="588173076" sldId="2147483902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48.156" v="10"/>
          <pc:sldLayoutMkLst>
            <pc:docMk/>
            <pc:sldMasterMk cId="3332574998" sldId="2147483898"/>
            <pc:sldLayoutMk cId="2117554967" sldId="2147483903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48.156" v="10"/>
          <pc:sldLayoutMkLst>
            <pc:docMk/>
            <pc:sldMasterMk cId="3332574998" sldId="2147483898"/>
            <pc:sldLayoutMk cId="2937512753" sldId="2147483904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48.156" v="10"/>
          <pc:sldLayoutMkLst>
            <pc:docMk/>
            <pc:sldMasterMk cId="3332574998" sldId="2147483898"/>
            <pc:sldLayoutMk cId="4012034093" sldId="2147483905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48.156" v="10"/>
          <pc:sldLayoutMkLst>
            <pc:docMk/>
            <pc:sldMasterMk cId="3332574998" sldId="2147483898"/>
            <pc:sldLayoutMk cId="2172837712" sldId="2147483906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48.156" v="10"/>
          <pc:sldLayoutMkLst>
            <pc:docMk/>
            <pc:sldMasterMk cId="3332574998" sldId="2147483898"/>
            <pc:sldLayoutMk cId="1227261110" sldId="2147483907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48.156" v="10"/>
          <pc:sldLayoutMkLst>
            <pc:docMk/>
            <pc:sldMasterMk cId="3332574998" sldId="2147483898"/>
            <pc:sldLayoutMk cId="981897554" sldId="2147483908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48.156" v="10"/>
          <pc:sldLayoutMkLst>
            <pc:docMk/>
            <pc:sldMasterMk cId="3332574998" sldId="2147483898"/>
            <pc:sldLayoutMk cId="3130563457" sldId="2147483909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E39BEBA5-1605-8679-903A-28018DB434F0}" dt="2021-02-02T18:55:57.906" v="11"/>
        <pc:sldMasterMkLst>
          <pc:docMk/>
          <pc:sldMasterMk cId="4269973049" sldId="2147483910"/>
        </pc:sldMasterMkLst>
        <pc:sldLayoutChg chg="add del mod replId">
          <pc:chgData name="G BREEN" userId="S::gbreen352@c2ken.net::bc0c9307-06ca-4ff0-8f93-324c39b1f43b" providerId="AD" clId="Web-{E39BEBA5-1605-8679-903A-28018DB434F0}" dt="2021-02-02T18:55:57.906" v="11"/>
          <pc:sldLayoutMkLst>
            <pc:docMk/>
            <pc:sldMasterMk cId="4269973049" sldId="2147483910"/>
            <pc:sldLayoutMk cId="741241415" sldId="2147483911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57.906" v="11"/>
          <pc:sldLayoutMkLst>
            <pc:docMk/>
            <pc:sldMasterMk cId="4269973049" sldId="2147483910"/>
            <pc:sldLayoutMk cId="2412504703" sldId="2147483912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57.906" v="11"/>
          <pc:sldLayoutMkLst>
            <pc:docMk/>
            <pc:sldMasterMk cId="4269973049" sldId="2147483910"/>
            <pc:sldLayoutMk cId="2350033035" sldId="2147483913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57.906" v="11"/>
          <pc:sldLayoutMkLst>
            <pc:docMk/>
            <pc:sldMasterMk cId="4269973049" sldId="2147483910"/>
            <pc:sldLayoutMk cId="33282132" sldId="2147483914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57.906" v="11"/>
          <pc:sldLayoutMkLst>
            <pc:docMk/>
            <pc:sldMasterMk cId="4269973049" sldId="2147483910"/>
            <pc:sldLayoutMk cId="4251407104" sldId="2147483915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57.906" v="11"/>
          <pc:sldLayoutMkLst>
            <pc:docMk/>
            <pc:sldMasterMk cId="4269973049" sldId="2147483910"/>
            <pc:sldLayoutMk cId="3120304728" sldId="2147483916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57.906" v="11"/>
          <pc:sldLayoutMkLst>
            <pc:docMk/>
            <pc:sldMasterMk cId="4269973049" sldId="2147483910"/>
            <pc:sldLayoutMk cId="749049536" sldId="2147483917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57.906" v="11"/>
          <pc:sldLayoutMkLst>
            <pc:docMk/>
            <pc:sldMasterMk cId="4269973049" sldId="2147483910"/>
            <pc:sldLayoutMk cId="3015422140" sldId="2147483918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57.906" v="11"/>
          <pc:sldLayoutMkLst>
            <pc:docMk/>
            <pc:sldMasterMk cId="4269973049" sldId="2147483910"/>
            <pc:sldLayoutMk cId="33852964" sldId="2147483919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57.906" v="11"/>
          <pc:sldLayoutMkLst>
            <pc:docMk/>
            <pc:sldMasterMk cId="4269973049" sldId="2147483910"/>
            <pc:sldLayoutMk cId="47755071" sldId="2147483920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5:57.906" v="11"/>
          <pc:sldLayoutMkLst>
            <pc:docMk/>
            <pc:sldMasterMk cId="4269973049" sldId="2147483910"/>
            <pc:sldLayoutMk cId="268874388" sldId="2147483921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E39BEBA5-1605-8679-903A-28018DB434F0}" dt="2021-02-02T18:56:02.891" v="12"/>
        <pc:sldMasterMkLst>
          <pc:docMk/>
          <pc:sldMasterMk cId="102748926" sldId="2147483922"/>
        </pc:sldMasterMkLst>
        <pc:sldLayoutChg chg="add del mod replId">
          <pc:chgData name="G BREEN" userId="S::gbreen352@c2ken.net::bc0c9307-06ca-4ff0-8f93-324c39b1f43b" providerId="AD" clId="Web-{E39BEBA5-1605-8679-903A-28018DB434F0}" dt="2021-02-02T18:56:02.891" v="12"/>
          <pc:sldLayoutMkLst>
            <pc:docMk/>
            <pc:sldMasterMk cId="102748926" sldId="2147483922"/>
            <pc:sldLayoutMk cId="1597736138" sldId="2147483923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02.891" v="12"/>
          <pc:sldLayoutMkLst>
            <pc:docMk/>
            <pc:sldMasterMk cId="102748926" sldId="2147483922"/>
            <pc:sldLayoutMk cId="943560290" sldId="2147483924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02.891" v="12"/>
          <pc:sldLayoutMkLst>
            <pc:docMk/>
            <pc:sldMasterMk cId="102748926" sldId="2147483922"/>
            <pc:sldLayoutMk cId="1894071304" sldId="2147483925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02.891" v="12"/>
          <pc:sldLayoutMkLst>
            <pc:docMk/>
            <pc:sldMasterMk cId="102748926" sldId="2147483922"/>
            <pc:sldLayoutMk cId="2859969993" sldId="2147483926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02.891" v="12"/>
          <pc:sldLayoutMkLst>
            <pc:docMk/>
            <pc:sldMasterMk cId="102748926" sldId="2147483922"/>
            <pc:sldLayoutMk cId="739945138" sldId="2147483927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02.891" v="12"/>
          <pc:sldLayoutMkLst>
            <pc:docMk/>
            <pc:sldMasterMk cId="102748926" sldId="2147483922"/>
            <pc:sldLayoutMk cId="828145770" sldId="2147483928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02.891" v="12"/>
          <pc:sldLayoutMkLst>
            <pc:docMk/>
            <pc:sldMasterMk cId="102748926" sldId="2147483922"/>
            <pc:sldLayoutMk cId="762027932" sldId="2147483929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02.891" v="12"/>
          <pc:sldLayoutMkLst>
            <pc:docMk/>
            <pc:sldMasterMk cId="102748926" sldId="2147483922"/>
            <pc:sldLayoutMk cId="3141695061" sldId="2147483930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02.891" v="12"/>
          <pc:sldLayoutMkLst>
            <pc:docMk/>
            <pc:sldMasterMk cId="102748926" sldId="2147483922"/>
            <pc:sldLayoutMk cId="3321093528" sldId="2147483931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02.891" v="12"/>
          <pc:sldLayoutMkLst>
            <pc:docMk/>
            <pc:sldMasterMk cId="102748926" sldId="2147483922"/>
            <pc:sldLayoutMk cId="2399985138" sldId="2147483932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02.891" v="12"/>
          <pc:sldLayoutMkLst>
            <pc:docMk/>
            <pc:sldMasterMk cId="102748926" sldId="2147483922"/>
            <pc:sldLayoutMk cId="847764934" sldId="2147483933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E39BEBA5-1605-8679-903A-28018DB434F0}" dt="2021-02-02T18:56:14.172" v="13"/>
        <pc:sldMasterMkLst>
          <pc:docMk/>
          <pc:sldMasterMk cId="4186079733" sldId="2147483934"/>
        </pc:sldMasterMkLst>
        <pc:sldLayoutChg chg="add del mod replId">
          <pc:chgData name="G BREEN" userId="S::gbreen352@c2ken.net::bc0c9307-06ca-4ff0-8f93-324c39b1f43b" providerId="AD" clId="Web-{E39BEBA5-1605-8679-903A-28018DB434F0}" dt="2021-02-02T18:56:14.172" v="13"/>
          <pc:sldLayoutMkLst>
            <pc:docMk/>
            <pc:sldMasterMk cId="4186079733" sldId="2147483934"/>
            <pc:sldLayoutMk cId="1562501327" sldId="2147483935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14.172" v="13"/>
          <pc:sldLayoutMkLst>
            <pc:docMk/>
            <pc:sldMasterMk cId="4186079733" sldId="2147483934"/>
            <pc:sldLayoutMk cId="3879918123" sldId="2147483936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14.172" v="13"/>
          <pc:sldLayoutMkLst>
            <pc:docMk/>
            <pc:sldMasterMk cId="4186079733" sldId="2147483934"/>
            <pc:sldLayoutMk cId="703356367" sldId="2147483937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14.172" v="13"/>
          <pc:sldLayoutMkLst>
            <pc:docMk/>
            <pc:sldMasterMk cId="4186079733" sldId="2147483934"/>
            <pc:sldLayoutMk cId="3944206661" sldId="2147483938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14.172" v="13"/>
          <pc:sldLayoutMkLst>
            <pc:docMk/>
            <pc:sldMasterMk cId="4186079733" sldId="2147483934"/>
            <pc:sldLayoutMk cId="3257625182" sldId="2147483939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14.172" v="13"/>
          <pc:sldLayoutMkLst>
            <pc:docMk/>
            <pc:sldMasterMk cId="4186079733" sldId="2147483934"/>
            <pc:sldLayoutMk cId="3396749492" sldId="2147483940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14.172" v="13"/>
          <pc:sldLayoutMkLst>
            <pc:docMk/>
            <pc:sldMasterMk cId="4186079733" sldId="2147483934"/>
            <pc:sldLayoutMk cId="323310854" sldId="2147483941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14.172" v="13"/>
          <pc:sldLayoutMkLst>
            <pc:docMk/>
            <pc:sldMasterMk cId="4186079733" sldId="2147483934"/>
            <pc:sldLayoutMk cId="2313399089" sldId="2147483942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14.172" v="13"/>
          <pc:sldLayoutMkLst>
            <pc:docMk/>
            <pc:sldMasterMk cId="4186079733" sldId="2147483934"/>
            <pc:sldLayoutMk cId="3502916278" sldId="2147483943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14.172" v="13"/>
          <pc:sldLayoutMkLst>
            <pc:docMk/>
            <pc:sldMasterMk cId="4186079733" sldId="2147483934"/>
            <pc:sldLayoutMk cId="3694467318" sldId="2147483944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14.172" v="13"/>
          <pc:sldLayoutMkLst>
            <pc:docMk/>
            <pc:sldMasterMk cId="4186079733" sldId="2147483934"/>
            <pc:sldLayoutMk cId="1427287307" sldId="2147483945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E39BEBA5-1605-8679-903A-28018DB434F0}" dt="2021-02-02T18:56:41.673" v="15"/>
        <pc:sldMasterMkLst>
          <pc:docMk/>
          <pc:sldMasterMk cId="3493006988" sldId="2147483946"/>
        </pc:sldMasterMkLst>
        <pc:sldLayoutChg chg="add del mod replId">
          <pc:chgData name="G BREEN" userId="S::gbreen352@c2ken.net::bc0c9307-06ca-4ff0-8f93-324c39b1f43b" providerId="AD" clId="Web-{E39BEBA5-1605-8679-903A-28018DB434F0}" dt="2021-02-02T18:56:41.673" v="15"/>
          <pc:sldLayoutMkLst>
            <pc:docMk/>
            <pc:sldMasterMk cId="3493006988" sldId="2147483946"/>
            <pc:sldLayoutMk cId="935438164" sldId="2147483947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41.673" v="15"/>
          <pc:sldLayoutMkLst>
            <pc:docMk/>
            <pc:sldMasterMk cId="3493006988" sldId="2147483946"/>
            <pc:sldLayoutMk cId="213807668" sldId="2147483948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41.673" v="15"/>
          <pc:sldLayoutMkLst>
            <pc:docMk/>
            <pc:sldMasterMk cId="3493006988" sldId="2147483946"/>
            <pc:sldLayoutMk cId="3909374702" sldId="2147483949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41.673" v="15"/>
          <pc:sldLayoutMkLst>
            <pc:docMk/>
            <pc:sldMasterMk cId="3493006988" sldId="2147483946"/>
            <pc:sldLayoutMk cId="40379091" sldId="2147483950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41.673" v="15"/>
          <pc:sldLayoutMkLst>
            <pc:docMk/>
            <pc:sldMasterMk cId="3493006988" sldId="2147483946"/>
            <pc:sldLayoutMk cId="3728769760" sldId="2147483951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41.673" v="15"/>
          <pc:sldLayoutMkLst>
            <pc:docMk/>
            <pc:sldMasterMk cId="3493006988" sldId="2147483946"/>
            <pc:sldLayoutMk cId="3458676342" sldId="2147483952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41.673" v="15"/>
          <pc:sldLayoutMkLst>
            <pc:docMk/>
            <pc:sldMasterMk cId="3493006988" sldId="2147483946"/>
            <pc:sldLayoutMk cId="2630251842" sldId="2147483953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41.673" v="15"/>
          <pc:sldLayoutMkLst>
            <pc:docMk/>
            <pc:sldMasterMk cId="3493006988" sldId="2147483946"/>
            <pc:sldLayoutMk cId="3420597350" sldId="2147483954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41.673" v="15"/>
          <pc:sldLayoutMkLst>
            <pc:docMk/>
            <pc:sldMasterMk cId="3493006988" sldId="2147483946"/>
            <pc:sldLayoutMk cId="2034746904" sldId="2147483955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41.673" v="15"/>
          <pc:sldLayoutMkLst>
            <pc:docMk/>
            <pc:sldMasterMk cId="3493006988" sldId="2147483946"/>
            <pc:sldLayoutMk cId="260176051" sldId="2147483956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6:41.673" v="15"/>
          <pc:sldLayoutMkLst>
            <pc:docMk/>
            <pc:sldMasterMk cId="3493006988" sldId="2147483946"/>
            <pc:sldLayoutMk cId="2349745652" sldId="2147483957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E39BEBA5-1605-8679-903A-28018DB434F0}" dt="2021-02-02T18:57:17.315" v="16"/>
        <pc:sldMasterMkLst>
          <pc:docMk/>
          <pc:sldMasterMk cId="3280841676" sldId="2147483958"/>
        </pc:sldMasterMkLst>
        <pc:sldLayoutChg chg="add del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3280841676" sldId="2147483958"/>
            <pc:sldLayoutMk cId="3207855350" sldId="2147483959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3280841676" sldId="2147483958"/>
            <pc:sldLayoutMk cId="963467567" sldId="2147483960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3280841676" sldId="2147483958"/>
            <pc:sldLayoutMk cId="1353652905" sldId="2147483961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3280841676" sldId="2147483958"/>
            <pc:sldLayoutMk cId="2221462984" sldId="2147483962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3280841676" sldId="2147483958"/>
            <pc:sldLayoutMk cId="261231563" sldId="2147483963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3280841676" sldId="2147483958"/>
            <pc:sldLayoutMk cId="2215023782" sldId="2147483964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3280841676" sldId="2147483958"/>
            <pc:sldLayoutMk cId="1637578060" sldId="2147483965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3280841676" sldId="2147483958"/>
            <pc:sldLayoutMk cId="844146534" sldId="2147483966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3280841676" sldId="2147483958"/>
            <pc:sldLayoutMk cId="2633483144" sldId="2147483967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3280841676" sldId="2147483958"/>
            <pc:sldLayoutMk cId="574452952" sldId="2147483968"/>
          </pc:sldLayoutMkLst>
        </pc:sldLayoutChg>
        <pc:sldLayoutChg chg="add del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3280841676" sldId="2147483958"/>
            <pc:sldLayoutMk cId="194472085" sldId="2147483969"/>
          </pc:sldLayoutMkLst>
        </pc:sldLayoutChg>
      </pc:sldMasterChg>
      <pc:sldMasterChg chg="add modTransition addSldLayout modSldLayout">
        <pc:chgData name="G BREEN" userId="S::gbreen352@c2ken.net::bc0c9307-06ca-4ff0-8f93-324c39b1f43b" providerId="AD" clId="Web-{E39BEBA5-1605-8679-903A-28018DB434F0}" dt="2021-02-02T18:57:17.315" v="16"/>
        <pc:sldMasterMkLst>
          <pc:docMk/>
          <pc:sldMasterMk cId="2155455989" sldId="2147483970"/>
        </pc:sldMasterMkLst>
        <pc:sldLayoutChg chg="add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2155455989" sldId="2147483970"/>
            <pc:sldLayoutMk cId="701814280" sldId="2147483971"/>
          </pc:sldLayoutMkLst>
        </pc:sldLayoutChg>
        <pc:sldLayoutChg chg="add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2155455989" sldId="2147483970"/>
            <pc:sldLayoutMk cId="2512498477" sldId="2147483972"/>
          </pc:sldLayoutMkLst>
        </pc:sldLayoutChg>
        <pc:sldLayoutChg chg="add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2155455989" sldId="2147483970"/>
            <pc:sldLayoutMk cId="768844938" sldId="2147483973"/>
          </pc:sldLayoutMkLst>
        </pc:sldLayoutChg>
        <pc:sldLayoutChg chg="add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2155455989" sldId="2147483970"/>
            <pc:sldLayoutMk cId="1163151828" sldId="2147483974"/>
          </pc:sldLayoutMkLst>
        </pc:sldLayoutChg>
        <pc:sldLayoutChg chg="add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2155455989" sldId="2147483970"/>
            <pc:sldLayoutMk cId="4226861784" sldId="2147483975"/>
          </pc:sldLayoutMkLst>
        </pc:sldLayoutChg>
        <pc:sldLayoutChg chg="add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2155455989" sldId="2147483970"/>
            <pc:sldLayoutMk cId="574978608" sldId="2147483976"/>
          </pc:sldLayoutMkLst>
        </pc:sldLayoutChg>
        <pc:sldLayoutChg chg="add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2155455989" sldId="2147483970"/>
            <pc:sldLayoutMk cId="1227430022" sldId="2147483977"/>
          </pc:sldLayoutMkLst>
        </pc:sldLayoutChg>
        <pc:sldLayoutChg chg="add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2155455989" sldId="2147483970"/>
            <pc:sldLayoutMk cId="2342179935" sldId="2147483978"/>
          </pc:sldLayoutMkLst>
        </pc:sldLayoutChg>
        <pc:sldLayoutChg chg="add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2155455989" sldId="2147483970"/>
            <pc:sldLayoutMk cId="2107516747" sldId="2147483979"/>
          </pc:sldLayoutMkLst>
        </pc:sldLayoutChg>
        <pc:sldLayoutChg chg="add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2155455989" sldId="2147483970"/>
            <pc:sldLayoutMk cId="1477829862" sldId="2147483980"/>
          </pc:sldLayoutMkLst>
        </pc:sldLayoutChg>
        <pc:sldLayoutChg chg="add mod replId">
          <pc:chgData name="G BREEN" userId="S::gbreen352@c2ken.net::bc0c9307-06ca-4ff0-8f93-324c39b1f43b" providerId="AD" clId="Web-{E39BEBA5-1605-8679-903A-28018DB434F0}" dt="2021-02-02T18:57:17.315" v="16"/>
          <pc:sldLayoutMkLst>
            <pc:docMk/>
            <pc:sldMasterMk cId="2155455989" sldId="2147483970"/>
            <pc:sldLayoutMk cId="3463931864" sldId="2147483981"/>
          </pc:sldLayoutMkLst>
        </pc:sldLayoutChg>
      </pc:sldMasterChg>
    </pc:docChg>
  </pc:docChgLst>
  <pc:docChgLst>
    <pc:chgData name="G BREEN" userId="S::gbreen352@c2ken.net::bc0c9307-06ca-4ff0-8f93-324c39b1f43b" providerId="AD" clId="Web-{AA891654-BF45-48FE-B6C5-C711F548D211}"/>
    <pc:docChg chg="addSld modSld">
      <pc:chgData name="G BREEN" userId="S::gbreen352@c2ken.net::bc0c9307-06ca-4ff0-8f93-324c39b1f43b" providerId="AD" clId="Web-{AA891654-BF45-48FE-B6C5-C711F548D211}" dt="2021-02-02T19:15:41.384" v="5" actId="1076"/>
      <pc:docMkLst>
        <pc:docMk/>
      </pc:docMkLst>
      <pc:sldChg chg="addSp modSp">
        <pc:chgData name="G BREEN" userId="S::gbreen352@c2ken.net::bc0c9307-06ca-4ff0-8f93-324c39b1f43b" providerId="AD" clId="Web-{AA891654-BF45-48FE-B6C5-C711F548D211}" dt="2021-02-02T19:14:03.805" v="2" actId="1076"/>
        <pc:sldMkLst>
          <pc:docMk/>
          <pc:sldMk cId="1669312474" sldId="266"/>
        </pc:sldMkLst>
        <pc:picChg chg="add mod">
          <ac:chgData name="G BREEN" userId="S::gbreen352@c2ken.net::bc0c9307-06ca-4ff0-8f93-324c39b1f43b" providerId="AD" clId="Web-{AA891654-BF45-48FE-B6C5-C711F548D211}" dt="2021-02-02T19:13:09.681" v="0"/>
          <ac:picMkLst>
            <pc:docMk/>
            <pc:sldMk cId="1669312474" sldId="266"/>
            <ac:picMk id="5" creationId="{D1EB6913-1B6D-45E2-BC95-2EAF11480E60}"/>
          </ac:picMkLst>
        </pc:picChg>
        <pc:picChg chg="add mod">
          <ac:chgData name="G BREEN" userId="S::gbreen352@c2ken.net::bc0c9307-06ca-4ff0-8f93-324c39b1f43b" providerId="AD" clId="Web-{AA891654-BF45-48FE-B6C5-C711F548D211}" dt="2021-02-02T19:14:03.805" v="2" actId="1076"/>
          <ac:picMkLst>
            <pc:docMk/>
            <pc:sldMk cId="1669312474" sldId="266"/>
            <ac:picMk id="6" creationId="{B9C1FDC2-2496-4692-B605-38E4E49234F0}"/>
          </ac:picMkLst>
        </pc:picChg>
      </pc:sldChg>
      <pc:sldChg chg="addSp modSp new">
        <pc:chgData name="G BREEN" userId="S::gbreen352@c2ken.net::bc0c9307-06ca-4ff0-8f93-324c39b1f43b" providerId="AD" clId="Web-{AA891654-BF45-48FE-B6C5-C711F548D211}" dt="2021-02-02T19:15:41.384" v="5" actId="1076"/>
        <pc:sldMkLst>
          <pc:docMk/>
          <pc:sldMk cId="2838952579" sldId="267"/>
        </pc:sldMkLst>
        <pc:picChg chg="add mod">
          <ac:chgData name="G BREEN" userId="S::gbreen352@c2ken.net::bc0c9307-06ca-4ff0-8f93-324c39b1f43b" providerId="AD" clId="Web-{AA891654-BF45-48FE-B6C5-C711F548D211}" dt="2021-02-02T19:15:41.384" v="5" actId="1076"/>
          <ac:picMkLst>
            <pc:docMk/>
            <pc:sldMk cId="2838952579" sldId="267"/>
            <ac:picMk id="3" creationId="{6B073D2F-7F29-44B4-9FE3-3DFDE4A2749A}"/>
          </ac:picMkLst>
        </pc:picChg>
      </pc:sldChg>
    </pc:docChg>
  </pc:docChgLst>
  <pc:docChgLst>
    <pc:chgData name="G BREEN" userId="S::gbreen352@c2ken.net::bc0c9307-06ca-4ff0-8f93-324c39b1f43b" providerId="AD" clId="Web-{AD988245-C7A1-4D72-B130-7D481BAF1F42}"/>
    <pc:docChg chg="addSld delSld modSld sldOrd addMainMaster delMainMaster modMainMaster">
      <pc:chgData name="G BREEN" userId="S::gbreen352@c2ken.net::bc0c9307-06ca-4ff0-8f93-324c39b1f43b" providerId="AD" clId="Web-{AD988245-C7A1-4D72-B130-7D481BAF1F42}" dt="2021-02-02T18:46:42.887" v="997" actId="20577"/>
      <pc:docMkLst>
        <pc:docMk/>
      </pc:docMkLst>
      <pc:sldChg chg="addSp delSp modSp del mod modTransition setBg modClrScheme delDesignElem chgLayout">
        <pc:chgData name="G BREEN" userId="S::gbreen352@c2ken.net::bc0c9307-06ca-4ff0-8f93-324c39b1f43b" providerId="AD" clId="Web-{AD988245-C7A1-4D72-B130-7D481BAF1F42}" dt="2021-02-02T17:50:52.176" v="632"/>
        <pc:sldMkLst>
          <pc:docMk/>
          <pc:sldMk cId="109857222" sldId="256"/>
        </pc:sldMkLst>
        <pc:spChg chg="mod ord">
          <ac:chgData name="G BREEN" userId="S::gbreen352@c2ken.net::bc0c9307-06ca-4ff0-8f93-324c39b1f43b" providerId="AD" clId="Web-{AD988245-C7A1-4D72-B130-7D481BAF1F42}" dt="2021-02-02T17:45:06.027" v="594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G BREEN" userId="S::gbreen352@c2ken.net::bc0c9307-06ca-4ff0-8f93-324c39b1f43b" providerId="AD" clId="Web-{AD988245-C7A1-4D72-B130-7D481BAF1F42}" dt="2021-02-02T17:45:06.027" v="594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G BREEN" userId="S::gbreen352@c2ken.net::bc0c9307-06ca-4ff0-8f93-324c39b1f43b" providerId="AD" clId="Web-{AD988245-C7A1-4D72-B130-7D481BAF1F42}" dt="2021-02-02T17:45:06.027" v="594"/>
          <ac:spMkLst>
            <pc:docMk/>
            <pc:sldMk cId="109857222" sldId="256"/>
            <ac:spMk id="6" creationId="{B538A7B5-B32D-421E-B110-AB5B1A7CC2E8}"/>
          </ac:spMkLst>
        </pc:spChg>
        <pc:spChg chg="add del">
          <ac:chgData name="G BREEN" userId="S::gbreen352@c2ken.net::bc0c9307-06ca-4ff0-8f93-324c39b1f43b" providerId="AD" clId="Web-{AD988245-C7A1-4D72-B130-7D481BAF1F42}" dt="2021-02-02T17:45:06.027" v="594"/>
          <ac:spMkLst>
            <pc:docMk/>
            <pc:sldMk cId="109857222" sldId="256"/>
            <ac:spMk id="7" creationId="{14D36999-26F8-45E4-AB41-D485D0B0B1C2}"/>
          </ac:spMkLst>
        </pc:spChg>
        <pc:spChg chg="add del">
          <ac:chgData name="G BREEN" userId="S::gbreen352@c2ken.net::bc0c9307-06ca-4ff0-8f93-324c39b1f43b" providerId="AD" clId="Web-{AD988245-C7A1-4D72-B130-7D481BAF1F42}" dt="2021-02-02T16:25:37.637" v="26"/>
          <ac:spMkLst>
            <pc:docMk/>
            <pc:sldMk cId="109857222" sldId="256"/>
            <ac:spMk id="9" creationId="{2FDF0794-1B86-42B2-B8C7-F60123E638ED}"/>
          </ac:spMkLst>
        </pc:spChg>
        <pc:spChg chg="add del">
          <ac:chgData name="G BREEN" userId="S::gbreen352@c2ken.net::bc0c9307-06ca-4ff0-8f93-324c39b1f43b" providerId="AD" clId="Web-{AD988245-C7A1-4D72-B130-7D481BAF1F42}" dt="2021-02-02T16:25:37.637" v="26"/>
          <ac:spMkLst>
            <pc:docMk/>
            <pc:sldMk cId="109857222" sldId="256"/>
            <ac:spMk id="11" creationId="{B94BE868-D43F-4940-8CE9-93D953A11A21}"/>
          </ac:spMkLst>
        </pc:spChg>
        <pc:spChg chg="add del">
          <ac:chgData name="G BREEN" userId="S::gbreen352@c2ken.net::bc0c9307-06ca-4ff0-8f93-324c39b1f43b" providerId="AD" clId="Web-{AD988245-C7A1-4D72-B130-7D481BAF1F42}" dt="2021-02-02T16:29:49.377" v="33"/>
          <ac:spMkLst>
            <pc:docMk/>
            <pc:sldMk cId="109857222" sldId="256"/>
            <ac:spMk id="18" creationId="{C53527CE-0857-4148-A439-03E1284D2FB0}"/>
          </ac:spMkLst>
        </pc:spChg>
        <pc:spChg chg="add del">
          <ac:chgData name="G BREEN" userId="S::gbreen352@c2ken.net::bc0c9307-06ca-4ff0-8f93-324c39b1f43b" providerId="AD" clId="Web-{AD988245-C7A1-4D72-B130-7D481BAF1F42}" dt="2021-02-02T16:30:46.301" v="34"/>
          <ac:spMkLst>
            <pc:docMk/>
            <pc:sldMk cId="109857222" sldId="256"/>
            <ac:spMk id="23" creationId="{CA22F210-7186-4074-94C5-FAD2C2EB15B2}"/>
          </ac:spMkLst>
        </pc:spChg>
        <pc:spChg chg="add del">
          <ac:chgData name="G BREEN" userId="S::gbreen352@c2ken.net::bc0c9307-06ca-4ff0-8f93-324c39b1f43b" providerId="AD" clId="Web-{AD988245-C7A1-4D72-B130-7D481BAF1F42}" dt="2021-02-02T16:30:46.301" v="34"/>
          <ac:spMkLst>
            <pc:docMk/>
            <pc:sldMk cId="109857222" sldId="256"/>
            <ac:spMk id="25" creationId="{7ED93057-B056-4D1D-B0DA-F1619DAAF5A1}"/>
          </ac:spMkLst>
        </pc:spChg>
        <pc:spChg chg="add del">
          <ac:chgData name="G BREEN" userId="S::gbreen352@c2ken.net::bc0c9307-06ca-4ff0-8f93-324c39b1f43b" providerId="AD" clId="Web-{AD988245-C7A1-4D72-B130-7D481BAF1F42}" dt="2021-02-02T16:30:46.301" v="34"/>
          <ac:spMkLst>
            <pc:docMk/>
            <pc:sldMk cId="109857222" sldId="256"/>
            <ac:spMk id="27" creationId="{F5B41592-BC5E-4AE2-8CA7-91C73FD8F744}"/>
          </ac:spMkLst>
        </pc:spChg>
        <pc:spChg chg="add del">
          <ac:chgData name="G BREEN" userId="S::gbreen352@c2ken.net::bc0c9307-06ca-4ff0-8f93-324c39b1f43b" providerId="AD" clId="Web-{AD988245-C7A1-4D72-B130-7D481BAF1F42}" dt="2021-02-02T16:30:46.301" v="34"/>
          <ac:spMkLst>
            <pc:docMk/>
            <pc:sldMk cId="109857222" sldId="256"/>
            <ac:spMk id="29" creationId="{CB574A3D-9991-4D4A-91DF-0D0DE47DB31E}"/>
          </ac:spMkLst>
        </pc:spChg>
        <pc:spChg chg="add del">
          <ac:chgData name="G BREEN" userId="S::gbreen352@c2ken.net::bc0c9307-06ca-4ff0-8f93-324c39b1f43b" providerId="AD" clId="Web-{AD988245-C7A1-4D72-B130-7D481BAF1F42}" dt="2021-02-02T16:30:46.301" v="34"/>
          <ac:spMkLst>
            <pc:docMk/>
            <pc:sldMk cId="109857222" sldId="256"/>
            <ac:spMk id="31" creationId="{D5A56255-4961-41E1-887B-7319F23C909E}"/>
          </ac:spMkLst>
        </pc:spChg>
        <pc:spChg chg="add del">
          <ac:chgData name="G BREEN" userId="S::gbreen352@c2ken.net::bc0c9307-06ca-4ff0-8f93-324c39b1f43b" providerId="AD" clId="Web-{AD988245-C7A1-4D72-B130-7D481BAF1F42}" dt="2021-02-02T16:30:46.301" v="34"/>
          <ac:spMkLst>
            <pc:docMk/>
            <pc:sldMk cId="109857222" sldId="256"/>
            <ac:spMk id="33" creationId="{E7CAD65F-AAC9-4CC9-B5F5-E963F24F456D}"/>
          </ac:spMkLst>
        </pc:spChg>
        <pc:picChg chg="add mod ord">
          <ac:chgData name="G BREEN" userId="S::gbreen352@c2ken.net::bc0c9307-06ca-4ff0-8f93-324c39b1f43b" providerId="AD" clId="Web-{AD988245-C7A1-4D72-B130-7D481BAF1F42}" dt="2021-02-02T17:43:19.259" v="582"/>
          <ac:picMkLst>
            <pc:docMk/>
            <pc:sldMk cId="109857222" sldId="256"/>
            <ac:picMk id="4" creationId="{000FB82A-251D-43D6-BFCA-01B44DA012A1}"/>
          </ac:picMkLst>
        </pc:picChg>
        <pc:picChg chg="add del">
          <ac:chgData name="G BREEN" userId="S::gbreen352@c2ken.net::bc0c9307-06ca-4ff0-8f93-324c39b1f43b" providerId="AD" clId="Web-{AD988245-C7A1-4D72-B130-7D481BAF1F42}" dt="2021-02-02T17:45:06.027" v="594"/>
          <ac:picMkLst>
            <pc:docMk/>
            <pc:sldMk cId="109857222" sldId="256"/>
            <ac:picMk id="8" creationId="{30F8DA27-CE91-4AEB-B854-6F06B5485E3B}"/>
          </ac:picMkLst>
        </pc:picChg>
        <pc:picChg chg="add del">
          <ac:chgData name="G BREEN" userId="S::gbreen352@c2ken.net::bc0c9307-06ca-4ff0-8f93-324c39b1f43b" providerId="AD" clId="Web-{AD988245-C7A1-4D72-B130-7D481BAF1F42}" dt="2021-02-02T17:45:06.027" v="594"/>
          <ac:picMkLst>
            <pc:docMk/>
            <pc:sldMk cId="109857222" sldId="256"/>
            <ac:picMk id="15" creationId="{F7AF4E20-3DDE-4998-96BE-44EE182540FB}"/>
          </ac:picMkLst>
        </pc:picChg>
        <pc:cxnChg chg="add del">
          <ac:chgData name="G BREEN" userId="S::gbreen352@c2ken.net::bc0c9307-06ca-4ff0-8f93-324c39b1f43b" providerId="AD" clId="Web-{AD988245-C7A1-4D72-B130-7D481BAF1F42}" dt="2021-02-02T16:25:37.637" v="26"/>
          <ac:cxnSpMkLst>
            <pc:docMk/>
            <pc:sldMk cId="109857222" sldId="256"/>
            <ac:cxnSpMk id="13" creationId="{96D07482-83A3-4451-943C-B46961082957}"/>
          </ac:cxnSpMkLst>
        </pc:cxnChg>
      </pc:sldChg>
      <pc:sldChg chg="addSp delSp modSp new mod modTransition modClrScheme addAnim delAnim modAnim chgLayout">
        <pc:chgData name="G BREEN" userId="S::gbreen352@c2ken.net::bc0c9307-06ca-4ff0-8f93-324c39b1f43b" providerId="AD" clId="Web-{AD988245-C7A1-4D72-B130-7D481BAF1F42}" dt="2021-02-02T18:44:26.291" v="983"/>
        <pc:sldMkLst>
          <pc:docMk/>
          <pc:sldMk cId="3584400629" sldId="257"/>
        </pc:sldMkLst>
        <pc:spChg chg="mod ord">
          <ac:chgData name="G BREEN" userId="S::gbreen352@c2ken.net::bc0c9307-06ca-4ff0-8f93-324c39b1f43b" providerId="AD" clId="Web-{AD988245-C7A1-4D72-B130-7D481BAF1F42}" dt="2021-02-02T18:44:26.291" v="983"/>
          <ac:spMkLst>
            <pc:docMk/>
            <pc:sldMk cId="3584400629" sldId="257"/>
            <ac:spMk id="2" creationId="{CA3476DC-32F4-41C3-9F73-7B4A5D7F029E}"/>
          </ac:spMkLst>
        </pc:spChg>
        <pc:spChg chg="del">
          <ac:chgData name="G BREEN" userId="S::gbreen352@c2ken.net::bc0c9307-06ca-4ff0-8f93-324c39b1f43b" providerId="AD" clId="Web-{AD988245-C7A1-4D72-B130-7D481BAF1F42}" dt="2021-02-02T16:34:22.994" v="47"/>
          <ac:spMkLst>
            <pc:docMk/>
            <pc:sldMk cId="3584400629" sldId="257"/>
            <ac:spMk id="3" creationId="{CB1BAD4A-FBD9-4478-9A92-31E2DC99272F}"/>
          </ac:spMkLst>
        </pc:spChg>
        <pc:spChg chg="add mod">
          <ac:chgData name="G BREEN" userId="S::gbreen352@c2ken.net::bc0c9307-06ca-4ff0-8f93-324c39b1f43b" providerId="AD" clId="Web-{AD988245-C7A1-4D72-B130-7D481BAF1F42}" dt="2021-02-02T17:59:43.706" v="797" actId="1076"/>
          <ac:spMkLst>
            <pc:docMk/>
            <pc:sldMk cId="3584400629" sldId="257"/>
            <ac:spMk id="3" creationId="{F984D866-ACAE-4703-B559-808322680794}"/>
          </ac:spMkLst>
        </pc:spChg>
        <pc:spChg chg="add mod">
          <ac:chgData name="G BREEN" userId="S::gbreen352@c2ken.net::bc0c9307-06ca-4ff0-8f93-324c39b1f43b" providerId="AD" clId="Web-{AD988245-C7A1-4D72-B130-7D481BAF1F42}" dt="2021-02-02T18:00:29.675" v="805" actId="1076"/>
          <ac:spMkLst>
            <pc:docMk/>
            <pc:sldMk cId="3584400629" sldId="257"/>
            <ac:spMk id="10" creationId="{29943C12-4898-4524-8C56-CC604A6BFBCF}"/>
          </ac:spMkLst>
        </pc:spChg>
        <pc:spChg chg="add mod">
          <ac:chgData name="G BREEN" userId="S::gbreen352@c2ken.net::bc0c9307-06ca-4ff0-8f93-324c39b1f43b" providerId="AD" clId="Web-{AD988245-C7A1-4D72-B130-7D481BAF1F42}" dt="2021-02-02T18:01:16.176" v="813" actId="1076"/>
          <ac:spMkLst>
            <pc:docMk/>
            <pc:sldMk cId="3584400629" sldId="257"/>
            <ac:spMk id="11" creationId="{44DCBA9F-542F-4ED5-8C18-86E6F1936DDF}"/>
          </ac:spMkLst>
        </pc:spChg>
        <pc:spChg chg="add mod">
          <ac:chgData name="G BREEN" userId="S::gbreen352@c2ken.net::bc0c9307-06ca-4ff0-8f93-324c39b1f43b" providerId="AD" clId="Web-{AD988245-C7A1-4D72-B130-7D481BAF1F42}" dt="2021-02-02T18:02:00.958" v="821" actId="1076"/>
          <ac:spMkLst>
            <pc:docMk/>
            <pc:sldMk cId="3584400629" sldId="257"/>
            <ac:spMk id="12" creationId="{B4116380-42B3-432A-95B0-FC52C1EC8459}"/>
          </ac:spMkLst>
        </pc:spChg>
        <pc:spChg chg="add del mod">
          <ac:chgData name="G BREEN" userId="S::gbreen352@c2ken.net::bc0c9307-06ca-4ff0-8f93-324c39b1f43b" providerId="AD" clId="Web-{AD988245-C7A1-4D72-B130-7D481BAF1F42}" dt="2021-02-02T18:04:01.007" v="824"/>
          <ac:spMkLst>
            <pc:docMk/>
            <pc:sldMk cId="3584400629" sldId="257"/>
            <ac:spMk id="14" creationId="{E40825C5-18C0-4C8C-A55F-F7E0E48EEF11}"/>
          </ac:spMkLst>
        </pc:spChg>
        <pc:spChg chg="add mod">
          <ac:chgData name="G BREEN" userId="S::gbreen352@c2ken.net::bc0c9307-06ca-4ff0-8f93-324c39b1f43b" providerId="AD" clId="Web-{AD988245-C7A1-4D72-B130-7D481BAF1F42}" dt="2021-02-02T18:06:34.182" v="890" actId="1076"/>
          <ac:spMkLst>
            <pc:docMk/>
            <pc:sldMk cId="3584400629" sldId="257"/>
            <ac:spMk id="16" creationId="{AED5ED22-B2D1-4188-A93F-BC56A8B42F74}"/>
          </ac:spMkLst>
        </pc:spChg>
        <pc:spChg chg="add mod">
          <ac:chgData name="G BREEN" userId="S::gbreen352@c2ken.net::bc0c9307-06ca-4ff0-8f93-324c39b1f43b" providerId="AD" clId="Web-{AD988245-C7A1-4D72-B130-7D481BAF1F42}" dt="2021-02-02T18:07:16.199" v="907" actId="1076"/>
          <ac:spMkLst>
            <pc:docMk/>
            <pc:sldMk cId="3584400629" sldId="257"/>
            <ac:spMk id="17" creationId="{75241AB1-6362-48BD-B800-AF6C6A418BE9}"/>
          </ac:spMkLst>
        </pc:spChg>
        <pc:picChg chg="add del mod ord">
          <ac:chgData name="G BREEN" userId="S::gbreen352@c2ken.net::bc0c9307-06ca-4ff0-8f93-324c39b1f43b" providerId="AD" clId="Web-{AD988245-C7A1-4D72-B130-7D481BAF1F42}" dt="2021-02-02T18:03:11.757" v="823"/>
          <ac:picMkLst>
            <pc:docMk/>
            <pc:sldMk cId="3584400629" sldId="257"/>
            <ac:picMk id="4" creationId="{F09EE4AC-C38E-4F45-B9CC-977EBBA337A4}"/>
          </ac:picMkLst>
        </pc:picChg>
        <pc:picChg chg="add mod">
          <ac:chgData name="G BREEN" userId="S::gbreen352@c2ken.net::bc0c9307-06ca-4ff0-8f93-324c39b1f43b" providerId="AD" clId="Web-{AD988245-C7A1-4D72-B130-7D481BAF1F42}" dt="2021-02-02T16:34:48.385" v="59" actId="1076"/>
          <ac:picMkLst>
            <pc:docMk/>
            <pc:sldMk cId="3584400629" sldId="257"/>
            <ac:picMk id="5" creationId="{F2F563A6-92F0-460D-A2E7-9CC4647B911E}"/>
          </ac:picMkLst>
        </pc:picChg>
        <pc:picChg chg="add mod">
          <ac:chgData name="G BREEN" userId="S::gbreen352@c2ken.net::bc0c9307-06ca-4ff0-8f93-324c39b1f43b" providerId="AD" clId="Web-{AD988245-C7A1-4D72-B130-7D481BAF1F42}" dt="2021-02-02T18:10:11.187" v="920" actId="1076"/>
          <ac:picMkLst>
            <pc:docMk/>
            <pc:sldMk cId="3584400629" sldId="257"/>
            <ac:picMk id="6" creationId="{CE33FBA3-FF98-4740-AB45-C3AAE9191AC6}"/>
          </ac:picMkLst>
        </pc:picChg>
        <pc:picChg chg="add mod">
          <ac:chgData name="G BREEN" userId="S::gbreen352@c2ken.net::bc0c9307-06ca-4ff0-8f93-324c39b1f43b" providerId="AD" clId="Web-{AD988245-C7A1-4D72-B130-7D481BAF1F42}" dt="2021-02-02T16:34:35.838" v="55" actId="1076"/>
          <ac:picMkLst>
            <pc:docMk/>
            <pc:sldMk cId="3584400629" sldId="257"/>
            <ac:picMk id="7" creationId="{9BF84503-D762-4D90-ACE6-E1A0BEAA21AF}"/>
          </ac:picMkLst>
        </pc:picChg>
        <pc:picChg chg="add mod">
          <ac:chgData name="G BREEN" userId="S::gbreen352@c2ken.net::bc0c9307-06ca-4ff0-8f93-324c39b1f43b" providerId="AD" clId="Web-{AD988245-C7A1-4D72-B130-7D481BAF1F42}" dt="2021-02-02T18:06:37.401" v="891" actId="1076"/>
          <ac:picMkLst>
            <pc:docMk/>
            <pc:sldMk cId="3584400629" sldId="257"/>
            <ac:picMk id="8" creationId="{0AFDB61E-40A4-43C1-9449-E4C6144FCE57}"/>
          </ac:picMkLst>
        </pc:picChg>
        <pc:picChg chg="add mod">
          <ac:chgData name="G BREEN" userId="S::gbreen352@c2ken.net::bc0c9307-06ca-4ff0-8f93-324c39b1f43b" providerId="AD" clId="Web-{AD988245-C7A1-4D72-B130-7D481BAF1F42}" dt="2021-02-02T16:34:52.823" v="61" actId="1076"/>
          <ac:picMkLst>
            <pc:docMk/>
            <pc:sldMk cId="3584400629" sldId="257"/>
            <ac:picMk id="9" creationId="{B38C072E-AF67-4950-A448-8173BAA61226}"/>
          </ac:picMkLst>
        </pc:picChg>
        <pc:picChg chg="add mod ord">
          <ac:chgData name="G BREEN" userId="S::gbreen352@c2ken.net::bc0c9307-06ca-4ff0-8f93-324c39b1f43b" providerId="AD" clId="Web-{AD988245-C7A1-4D72-B130-7D481BAF1F42}" dt="2021-02-02T18:44:26.291" v="983"/>
          <ac:picMkLst>
            <pc:docMk/>
            <pc:sldMk cId="3584400629" sldId="257"/>
            <ac:picMk id="15" creationId="{6E6012FC-B554-41A1-8468-92902F83A10A}"/>
          </ac:picMkLst>
        </pc:picChg>
      </pc:sldChg>
      <pc:sldChg chg="addSp delSp modSp new mod ord modTransition modClrScheme addAnim modAnim chgLayout">
        <pc:chgData name="G BREEN" userId="S::gbreen352@c2ken.net::bc0c9307-06ca-4ff0-8f93-324c39b1f43b" providerId="AD" clId="Web-{AD988245-C7A1-4D72-B130-7D481BAF1F42}" dt="2021-02-02T18:44:26.291" v="983"/>
        <pc:sldMkLst>
          <pc:docMk/>
          <pc:sldMk cId="437300778" sldId="258"/>
        </pc:sldMkLst>
        <pc:spChg chg="mod ord">
          <ac:chgData name="G BREEN" userId="S::gbreen352@c2ken.net::bc0c9307-06ca-4ff0-8f93-324c39b1f43b" providerId="AD" clId="Web-{AD988245-C7A1-4D72-B130-7D481BAF1F42}" dt="2021-02-02T18:44:26.291" v="983"/>
          <ac:spMkLst>
            <pc:docMk/>
            <pc:sldMk cId="437300778" sldId="258"/>
            <ac:spMk id="2" creationId="{C7FAABE1-8B26-4CA1-A96E-BD07CCBA9F0B}"/>
          </ac:spMkLst>
        </pc:spChg>
        <pc:spChg chg="del">
          <ac:chgData name="G BREEN" userId="S::gbreen352@c2ken.net::bc0c9307-06ca-4ff0-8f93-324c39b1f43b" providerId="AD" clId="Web-{AD988245-C7A1-4D72-B130-7D481BAF1F42}" dt="2021-02-02T16:38:03.687" v="141"/>
          <ac:spMkLst>
            <pc:docMk/>
            <pc:sldMk cId="437300778" sldId="258"/>
            <ac:spMk id="3" creationId="{6046EF0A-9090-4E57-9FAB-B2CB02F07529}"/>
          </ac:spMkLst>
        </pc:spChg>
        <pc:spChg chg="add del mod">
          <ac:chgData name="G BREEN" userId="S::gbreen352@c2ken.net::bc0c9307-06ca-4ff0-8f93-324c39b1f43b" providerId="AD" clId="Web-{AD988245-C7A1-4D72-B130-7D481BAF1F42}" dt="2021-02-02T16:39:27.814" v="195"/>
          <ac:spMkLst>
            <pc:docMk/>
            <pc:sldMk cId="437300778" sldId="258"/>
            <ac:spMk id="5" creationId="{8447FB53-D3A6-4946-8DB9-DEA788F99CA3}"/>
          </ac:spMkLst>
        </pc:spChg>
        <pc:spChg chg="add mod">
          <ac:chgData name="G BREEN" userId="S::gbreen352@c2ken.net::bc0c9307-06ca-4ff0-8f93-324c39b1f43b" providerId="AD" clId="Web-{AD988245-C7A1-4D72-B130-7D481BAF1F42}" dt="2021-02-02T16:39:24.314" v="194" actId="20577"/>
          <ac:spMkLst>
            <pc:docMk/>
            <pc:sldMk cId="437300778" sldId="258"/>
            <ac:spMk id="8" creationId="{B406409C-4BA2-4FF7-B859-938E65A0821E}"/>
          </ac:spMkLst>
        </pc:spChg>
        <pc:spChg chg="add mod">
          <ac:chgData name="G BREEN" userId="S::gbreen352@c2ken.net::bc0c9307-06ca-4ff0-8f93-324c39b1f43b" providerId="AD" clId="Web-{AD988245-C7A1-4D72-B130-7D481BAF1F42}" dt="2021-02-02T16:39:39.096" v="221" actId="20577"/>
          <ac:spMkLst>
            <pc:docMk/>
            <pc:sldMk cId="437300778" sldId="258"/>
            <ac:spMk id="11" creationId="{10CF4C74-1837-4982-A7C1-1129F67025B6}"/>
          </ac:spMkLst>
        </pc:spChg>
        <pc:spChg chg="add mod">
          <ac:chgData name="G BREEN" userId="S::gbreen352@c2ken.net::bc0c9307-06ca-4ff0-8f93-324c39b1f43b" providerId="AD" clId="Web-{AD988245-C7A1-4D72-B130-7D481BAF1F42}" dt="2021-02-02T16:41:30.786" v="261" actId="20577"/>
          <ac:spMkLst>
            <pc:docMk/>
            <pc:sldMk cId="437300778" sldId="258"/>
            <ac:spMk id="15" creationId="{1390CF74-E483-4451-BD99-D1C2DFF668C7}"/>
          </ac:spMkLst>
        </pc:spChg>
        <pc:spChg chg="add mod">
          <ac:chgData name="G BREEN" userId="S::gbreen352@c2ken.net::bc0c9307-06ca-4ff0-8f93-324c39b1f43b" providerId="AD" clId="Web-{AD988245-C7A1-4D72-B130-7D481BAF1F42}" dt="2021-02-02T16:42:31.022" v="305" actId="20577"/>
          <ac:spMkLst>
            <pc:docMk/>
            <pc:sldMk cId="437300778" sldId="258"/>
            <ac:spMk id="18" creationId="{8D9CBF9C-E6C7-44A6-943D-60E6789A2B45}"/>
          </ac:spMkLst>
        </pc:spChg>
        <pc:picChg chg="add mod ord">
          <ac:chgData name="G BREEN" userId="S::gbreen352@c2ken.net::bc0c9307-06ca-4ff0-8f93-324c39b1f43b" providerId="AD" clId="Web-{AD988245-C7A1-4D72-B130-7D481BAF1F42}" dt="2021-02-02T18:44:26.291" v="983"/>
          <ac:picMkLst>
            <pc:docMk/>
            <pc:sldMk cId="437300778" sldId="258"/>
            <ac:picMk id="4" creationId="{AFAD284B-37A3-4F5E-9E2F-FDC627E66358}"/>
          </ac:picMkLst>
        </pc:picChg>
        <pc:picChg chg="add mod">
          <ac:chgData name="G BREEN" userId="S::gbreen352@c2ken.net::bc0c9307-06ca-4ff0-8f93-324c39b1f43b" providerId="AD" clId="Web-{AD988245-C7A1-4D72-B130-7D481BAF1F42}" dt="2021-02-02T16:38:35.891" v="154" actId="1076"/>
          <ac:picMkLst>
            <pc:docMk/>
            <pc:sldMk cId="437300778" sldId="258"/>
            <ac:picMk id="7" creationId="{3B572FB2-2FC0-4169-882C-6D997F9BB93D}"/>
          </ac:picMkLst>
        </pc:picChg>
        <pc:picChg chg="add mod">
          <ac:chgData name="G BREEN" userId="S::gbreen352@c2ken.net::bc0c9307-06ca-4ff0-8f93-324c39b1f43b" providerId="AD" clId="Web-{AD988245-C7A1-4D72-B130-7D481BAF1F42}" dt="2021-02-02T16:39:01.767" v="160" actId="1076"/>
          <ac:picMkLst>
            <pc:docMk/>
            <pc:sldMk cId="437300778" sldId="258"/>
            <ac:picMk id="10" creationId="{FE9310AC-512F-4EEC-AC5F-0FB7B95CA1E1}"/>
          </ac:picMkLst>
        </pc:picChg>
        <pc:picChg chg="add mod">
          <ac:chgData name="G BREEN" userId="S::gbreen352@c2ken.net::bc0c9307-06ca-4ff0-8f93-324c39b1f43b" providerId="AD" clId="Web-{AD988245-C7A1-4D72-B130-7D481BAF1F42}" dt="2021-02-02T16:40:27.831" v="223" actId="1076"/>
          <ac:picMkLst>
            <pc:docMk/>
            <pc:sldMk cId="437300778" sldId="258"/>
            <ac:picMk id="13" creationId="{02A193E8-94B9-4552-8A92-3A6618D0CE2A}"/>
          </ac:picMkLst>
        </pc:picChg>
        <pc:picChg chg="add mod">
          <ac:chgData name="G BREEN" userId="S::gbreen352@c2ken.net::bc0c9307-06ca-4ff0-8f93-324c39b1f43b" providerId="AD" clId="Web-{AD988245-C7A1-4D72-B130-7D481BAF1F42}" dt="2021-02-02T16:41:14.207" v="228" actId="1076"/>
          <ac:picMkLst>
            <pc:docMk/>
            <pc:sldMk cId="437300778" sldId="258"/>
            <ac:picMk id="14" creationId="{9A1F9B26-0B70-434C-BD48-4FD4042D0EA7}"/>
          </ac:picMkLst>
        </pc:picChg>
        <pc:picChg chg="add mod">
          <ac:chgData name="G BREEN" userId="S::gbreen352@c2ken.net::bc0c9307-06ca-4ff0-8f93-324c39b1f43b" providerId="AD" clId="Web-{AD988245-C7A1-4D72-B130-7D481BAF1F42}" dt="2021-02-02T16:42:21.115" v="267" actId="1076"/>
          <ac:picMkLst>
            <pc:docMk/>
            <pc:sldMk cId="437300778" sldId="258"/>
            <ac:picMk id="17" creationId="{9BF738AA-7E06-4E93-ABFD-0D412CB80A3B}"/>
          </ac:picMkLst>
        </pc:picChg>
      </pc:sldChg>
      <pc:sldChg chg="addSp delSp modSp new mod ord setBg modClrScheme addAnim delAnim modAnim setClrOvrMap delDesignElem chgLayout">
        <pc:chgData name="G BREEN" userId="S::gbreen352@c2ken.net::bc0c9307-06ca-4ff0-8f93-324c39b1f43b" providerId="AD" clId="Web-{AD988245-C7A1-4D72-B130-7D481BAF1F42}" dt="2021-02-02T18:44:26.291" v="983"/>
        <pc:sldMkLst>
          <pc:docMk/>
          <pc:sldMk cId="3395983632" sldId="259"/>
        </pc:sldMkLst>
        <pc:spChg chg="mod ord">
          <ac:chgData name="G BREEN" userId="S::gbreen352@c2ken.net::bc0c9307-06ca-4ff0-8f93-324c39b1f43b" providerId="AD" clId="Web-{AD988245-C7A1-4D72-B130-7D481BAF1F42}" dt="2021-02-02T18:44:26.291" v="983"/>
          <ac:spMkLst>
            <pc:docMk/>
            <pc:sldMk cId="3395983632" sldId="259"/>
            <ac:spMk id="2" creationId="{5340E76B-1CA9-48DF-8A0A-3C928658D77C}"/>
          </ac:spMkLst>
        </pc:spChg>
        <pc:spChg chg="add del mod">
          <ac:chgData name="G BREEN" userId="S::gbreen352@c2ken.net::bc0c9307-06ca-4ff0-8f93-324c39b1f43b" providerId="AD" clId="Web-{AD988245-C7A1-4D72-B130-7D481BAF1F42}" dt="2021-02-02T16:59:24.538" v="383"/>
          <ac:spMkLst>
            <pc:docMk/>
            <pc:sldMk cId="3395983632" sldId="259"/>
            <ac:spMk id="3" creationId="{F780F5B4-E724-4D29-9E8C-A849CBCE3EAB}"/>
          </ac:spMkLst>
        </pc:spChg>
        <pc:spChg chg="add del">
          <ac:chgData name="G BREEN" userId="S::gbreen352@c2ken.net::bc0c9307-06ca-4ff0-8f93-324c39b1f43b" providerId="AD" clId="Web-{AD988245-C7A1-4D72-B130-7D481BAF1F42}" dt="2021-02-02T16:53:26.588" v="381"/>
          <ac:spMkLst>
            <pc:docMk/>
            <pc:sldMk cId="3395983632" sldId="259"/>
            <ac:spMk id="6" creationId="{621227B1-1586-4CEF-A0F1-E3C7FFBD4AB7}"/>
          </ac:spMkLst>
        </pc:spChg>
        <pc:spChg chg="add del">
          <ac:chgData name="G BREEN" userId="S::gbreen352@c2ken.net::bc0c9307-06ca-4ff0-8f93-324c39b1f43b" providerId="AD" clId="Web-{AD988245-C7A1-4D72-B130-7D481BAF1F42}" dt="2021-02-02T16:53:26.588" v="381"/>
          <ac:spMkLst>
            <pc:docMk/>
            <pc:sldMk cId="3395983632" sldId="259"/>
            <ac:spMk id="7" creationId="{9A7695ED-335C-4D08-AA65-0EDC27309B26}"/>
          </ac:spMkLst>
        </pc:spChg>
        <pc:spChg chg="add del">
          <ac:chgData name="G BREEN" userId="S::gbreen352@c2ken.net::bc0c9307-06ca-4ff0-8f93-324c39b1f43b" providerId="AD" clId="Web-{AD988245-C7A1-4D72-B130-7D481BAF1F42}" dt="2021-02-02T16:53:08.229" v="379"/>
          <ac:spMkLst>
            <pc:docMk/>
            <pc:sldMk cId="3395983632" sldId="259"/>
            <ac:spMk id="8" creationId="{4FD616AB-2B32-4A45-BEC9-C743E8978059}"/>
          </ac:spMkLst>
        </pc:spChg>
        <pc:spChg chg="add del">
          <ac:chgData name="G BREEN" userId="S::gbreen352@c2ken.net::bc0c9307-06ca-4ff0-8f93-324c39b1f43b" providerId="AD" clId="Web-{AD988245-C7A1-4D72-B130-7D481BAF1F42}" dt="2021-02-02T16:53:00.932" v="377"/>
          <ac:spMkLst>
            <pc:docMk/>
            <pc:sldMk cId="3395983632" sldId="259"/>
            <ac:spMk id="9" creationId="{621227B1-1586-4CEF-A0F1-E3C7FFBD4AB7}"/>
          </ac:spMkLst>
        </pc:spChg>
        <pc:spChg chg="add del">
          <ac:chgData name="G BREEN" userId="S::gbreen352@c2ken.net::bc0c9307-06ca-4ff0-8f93-324c39b1f43b" providerId="AD" clId="Web-{AD988245-C7A1-4D72-B130-7D481BAF1F42}" dt="2021-02-02T16:53:08.229" v="379"/>
          <ac:spMkLst>
            <pc:docMk/>
            <pc:sldMk cId="3395983632" sldId="259"/>
            <ac:spMk id="10" creationId="{BEC91407-C839-4EE3-B5C6-34919D3DE7B5}"/>
          </ac:spMkLst>
        </pc:spChg>
        <pc:spChg chg="add del">
          <ac:chgData name="G BREEN" userId="S::gbreen352@c2ken.net::bc0c9307-06ca-4ff0-8f93-324c39b1f43b" providerId="AD" clId="Web-{AD988245-C7A1-4D72-B130-7D481BAF1F42}" dt="2021-02-02T16:53:00.932" v="377"/>
          <ac:spMkLst>
            <pc:docMk/>
            <pc:sldMk cId="3395983632" sldId="259"/>
            <ac:spMk id="11" creationId="{9A7695ED-335C-4D08-AA65-0EDC27309B26}"/>
          </ac:spMkLst>
        </pc:spChg>
        <pc:spChg chg="add del">
          <ac:chgData name="G BREEN" userId="S::gbreen352@c2ken.net::bc0c9307-06ca-4ff0-8f93-324c39b1f43b" providerId="AD" clId="Web-{AD988245-C7A1-4D72-B130-7D481BAF1F42}" dt="2021-02-02T17:34:18.792" v="504"/>
          <ac:spMkLst>
            <pc:docMk/>
            <pc:sldMk cId="3395983632" sldId="259"/>
            <ac:spMk id="13" creationId="{4FD616AB-2B32-4A45-BEC9-C743E8978059}"/>
          </ac:spMkLst>
        </pc:spChg>
        <pc:spChg chg="add del">
          <ac:chgData name="G BREEN" userId="S::gbreen352@c2ken.net::bc0c9307-06ca-4ff0-8f93-324c39b1f43b" providerId="AD" clId="Web-{AD988245-C7A1-4D72-B130-7D481BAF1F42}" dt="2021-02-02T17:34:18.792" v="504"/>
          <ac:spMkLst>
            <pc:docMk/>
            <pc:sldMk cId="3395983632" sldId="259"/>
            <ac:spMk id="14" creationId="{BEC91407-C839-4EE3-B5C6-34919D3DE7B5}"/>
          </ac:spMkLst>
        </pc:spChg>
        <pc:spChg chg="add del mod">
          <ac:chgData name="G BREEN" userId="S::gbreen352@c2ken.net::bc0c9307-06ca-4ff0-8f93-324c39b1f43b" providerId="AD" clId="Web-{AD988245-C7A1-4D72-B130-7D481BAF1F42}" dt="2021-02-02T17:33:37.760" v="501"/>
          <ac:spMkLst>
            <pc:docMk/>
            <pc:sldMk cId="3395983632" sldId="259"/>
            <ac:spMk id="16" creationId="{2C69FE9F-7448-45C1-A960-9141434ED8CF}"/>
          </ac:spMkLst>
        </pc:spChg>
        <pc:spChg chg="add mod ord">
          <ac:chgData name="G BREEN" userId="S::gbreen352@c2ken.net::bc0c9307-06ca-4ff0-8f93-324c39b1f43b" providerId="AD" clId="Web-{AD988245-C7A1-4D72-B130-7D481BAF1F42}" dt="2021-02-02T18:44:26.291" v="983"/>
          <ac:spMkLst>
            <pc:docMk/>
            <pc:sldMk cId="3395983632" sldId="259"/>
            <ac:spMk id="18" creationId="{EECDEF5E-9046-4437-B275-BA7E76053906}"/>
          </ac:spMkLst>
        </pc:spChg>
        <pc:spChg chg="add del">
          <ac:chgData name="G BREEN" userId="S::gbreen352@c2ken.net::bc0c9307-06ca-4ff0-8f93-324c39b1f43b" providerId="AD" clId="Web-{AD988245-C7A1-4D72-B130-7D481BAF1F42}" dt="2021-02-02T17:35:55.982" v="519"/>
          <ac:spMkLst>
            <pc:docMk/>
            <pc:sldMk cId="3395983632" sldId="259"/>
            <ac:spMk id="21" creationId="{53FD8994-38E8-4E51-9444-3447A171944C}"/>
          </ac:spMkLst>
        </pc:spChg>
        <pc:spChg chg="add del">
          <ac:chgData name="G BREEN" userId="S::gbreen352@c2ken.net::bc0c9307-06ca-4ff0-8f93-324c39b1f43b" providerId="AD" clId="Web-{AD988245-C7A1-4D72-B130-7D481BAF1F42}" dt="2021-02-02T17:35:55.982" v="519"/>
          <ac:spMkLst>
            <pc:docMk/>
            <pc:sldMk cId="3395983632" sldId="259"/>
            <ac:spMk id="23" creationId="{F71673FE-0587-4591-8D3B-D7F7345E8ACC}"/>
          </ac:spMkLst>
        </pc:spChg>
        <pc:picChg chg="add mod ord">
          <ac:chgData name="G BREEN" userId="S::gbreen352@c2ken.net::bc0c9307-06ca-4ff0-8f93-324c39b1f43b" providerId="AD" clId="Web-{AD988245-C7A1-4D72-B130-7D481BAF1F42}" dt="2021-02-02T17:34:18.792" v="504"/>
          <ac:picMkLst>
            <pc:docMk/>
            <pc:sldMk cId="3395983632" sldId="259"/>
            <ac:picMk id="3" creationId="{6B3DB44E-302F-418E-BF93-1229848E8D77}"/>
          </ac:picMkLst>
        </pc:picChg>
        <pc:picChg chg="add del mod ord">
          <ac:chgData name="G BREEN" userId="S::gbreen352@c2ken.net::bc0c9307-06ca-4ff0-8f93-324c39b1f43b" providerId="AD" clId="Web-{AD988245-C7A1-4D72-B130-7D481BAF1F42}" dt="2021-02-02T17:11:39.445" v="500"/>
          <ac:picMkLst>
            <pc:docMk/>
            <pc:sldMk cId="3395983632" sldId="259"/>
            <ac:picMk id="4" creationId="{5475333F-443A-4FE7-88FD-544AB4FCA693}"/>
          </ac:picMkLst>
        </pc:picChg>
        <pc:picChg chg="add del">
          <ac:chgData name="G BREEN" userId="S::gbreen352@c2ken.net::bc0c9307-06ca-4ff0-8f93-324c39b1f43b" providerId="AD" clId="Web-{AD988245-C7A1-4D72-B130-7D481BAF1F42}" dt="2021-02-02T16:53:00.932" v="377"/>
          <ac:picMkLst>
            <pc:docMk/>
            <pc:sldMk cId="3395983632" sldId="259"/>
            <ac:picMk id="5" creationId="{92984CE7-E230-4DDA-A430-A7167627BBC1}"/>
          </ac:picMkLst>
        </pc:picChg>
        <pc:picChg chg="add del">
          <ac:chgData name="G BREEN" userId="S::gbreen352@c2ken.net::bc0c9307-06ca-4ff0-8f93-324c39b1f43b" providerId="AD" clId="Web-{AD988245-C7A1-4D72-B130-7D481BAF1F42}" dt="2021-02-02T16:53:26.588" v="381"/>
          <ac:picMkLst>
            <pc:docMk/>
            <pc:sldMk cId="3395983632" sldId="259"/>
            <ac:picMk id="12" creationId="{92984CE7-E230-4DDA-A430-A7167627BBC1}"/>
          </ac:picMkLst>
        </pc:picChg>
      </pc:sldChg>
      <pc:sldChg chg="addSp delSp modSp new mod setBg modClrScheme addAnim modAnim delDesignElem chgLayout">
        <pc:chgData name="G BREEN" userId="S::gbreen352@c2ken.net::bc0c9307-06ca-4ff0-8f93-324c39b1f43b" providerId="AD" clId="Web-{AD988245-C7A1-4D72-B130-7D481BAF1F42}" dt="2021-02-02T18:44:26.291" v="983"/>
        <pc:sldMkLst>
          <pc:docMk/>
          <pc:sldMk cId="3298938826" sldId="260"/>
        </pc:sldMkLst>
        <pc:spChg chg="mod ord">
          <ac:chgData name="G BREEN" userId="S::gbreen352@c2ken.net::bc0c9307-06ca-4ff0-8f93-324c39b1f43b" providerId="AD" clId="Web-{AD988245-C7A1-4D72-B130-7D481BAF1F42}" dt="2021-02-02T18:44:26.291" v="983"/>
          <ac:spMkLst>
            <pc:docMk/>
            <pc:sldMk cId="3298938826" sldId="260"/>
            <ac:spMk id="2" creationId="{7EFE71DC-29C9-4E3E-81BD-E360EFD86C9D}"/>
          </ac:spMkLst>
        </pc:spChg>
        <pc:spChg chg="del">
          <ac:chgData name="G BREEN" userId="S::gbreen352@c2ken.net::bc0c9307-06ca-4ff0-8f93-324c39b1f43b" providerId="AD" clId="Web-{AD988245-C7A1-4D72-B130-7D481BAF1F42}" dt="2021-02-02T17:07:45.314" v="485"/>
          <ac:spMkLst>
            <pc:docMk/>
            <pc:sldMk cId="3298938826" sldId="260"/>
            <ac:spMk id="3" creationId="{18DFD174-5A4F-45DF-8482-5D490477CC6F}"/>
          </ac:spMkLst>
        </pc:spChg>
        <pc:spChg chg="add del mod">
          <ac:chgData name="G BREEN" userId="S::gbreen352@c2ken.net::bc0c9307-06ca-4ff0-8f93-324c39b1f43b" providerId="AD" clId="Web-{AD988245-C7A1-4D72-B130-7D481BAF1F42}" dt="2021-02-02T17:08:13.689" v="487"/>
          <ac:spMkLst>
            <pc:docMk/>
            <pc:sldMk cId="3298938826" sldId="260"/>
            <ac:spMk id="6" creationId="{1125245D-A8C2-4C51-807A-5E86D2071CD6}"/>
          </ac:spMkLst>
        </pc:spChg>
        <pc:spChg chg="add del mod ord">
          <ac:chgData name="G BREEN" userId="S::gbreen352@c2ken.net::bc0c9307-06ca-4ff0-8f93-324c39b1f43b" providerId="AD" clId="Web-{AD988245-C7A1-4D72-B130-7D481BAF1F42}" dt="2021-02-02T17:37:22.405" v="533"/>
          <ac:spMkLst>
            <pc:docMk/>
            <pc:sldMk cId="3298938826" sldId="260"/>
            <ac:spMk id="10" creationId="{BFA148F3-B2E5-4058-BF33-AE1C7E71BBDC}"/>
          </ac:spMkLst>
        </pc:spChg>
        <pc:spChg chg="add del">
          <ac:chgData name="G BREEN" userId="S::gbreen352@c2ken.net::bc0c9307-06ca-4ff0-8f93-324c39b1f43b" providerId="AD" clId="Web-{AD988245-C7A1-4D72-B130-7D481BAF1F42}" dt="2021-02-02T17:40:05.990" v="552"/>
          <ac:spMkLst>
            <pc:docMk/>
            <pc:sldMk cId="3298938826" sldId="260"/>
            <ac:spMk id="15" creationId="{4351DFE5-F63D-4BE0-BDA9-E3EB88F01AA5}"/>
          </ac:spMkLst>
        </pc:spChg>
        <pc:picChg chg="add mod ord">
          <ac:chgData name="G BREEN" userId="S::gbreen352@c2ken.net::bc0c9307-06ca-4ff0-8f93-324c39b1f43b" providerId="AD" clId="Web-{AD988245-C7A1-4D72-B130-7D481BAF1F42}" dt="2021-02-02T18:44:26.291" v="983"/>
          <ac:picMkLst>
            <pc:docMk/>
            <pc:sldMk cId="3298938826" sldId="260"/>
            <ac:picMk id="3" creationId="{281D4A37-0C01-49FF-AF92-6517B7134400}"/>
          </ac:picMkLst>
        </pc:picChg>
        <pc:picChg chg="add del mod ord">
          <ac:chgData name="G BREEN" userId="S::gbreen352@c2ken.net::bc0c9307-06ca-4ff0-8f93-324c39b1f43b" providerId="AD" clId="Web-{AD988245-C7A1-4D72-B130-7D481BAF1F42}" dt="2021-02-02T17:07:49.329" v="486"/>
          <ac:picMkLst>
            <pc:docMk/>
            <pc:sldMk cId="3298938826" sldId="260"/>
            <ac:picMk id="4" creationId="{0CE7181F-02F9-4B97-BEEF-C13B7B926EC1}"/>
          </ac:picMkLst>
        </pc:picChg>
        <pc:picChg chg="add mod">
          <ac:chgData name="G BREEN" userId="S::gbreen352@c2ken.net::bc0c9307-06ca-4ff0-8f93-324c39b1f43b" providerId="AD" clId="Web-{AD988245-C7A1-4D72-B130-7D481BAF1F42}" dt="2021-02-02T17:38:07.253" v="539" actId="1076"/>
          <ac:picMkLst>
            <pc:docMk/>
            <pc:sldMk cId="3298938826" sldId="260"/>
            <ac:picMk id="4" creationId="{10F6651D-F05A-4B39-8ADD-28E6BF4BD134}"/>
          </ac:picMkLst>
        </pc:picChg>
        <pc:picChg chg="add mod">
          <ac:chgData name="G BREEN" userId="S::gbreen352@c2ken.net::bc0c9307-06ca-4ff0-8f93-324c39b1f43b" providerId="AD" clId="Web-{AD988245-C7A1-4D72-B130-7D481BAF1F42}" dt="2021-02-02T17:38:37.722" v="541" actId="1076"/>
          <ac:picMkLst>
            <pc:docMk/>
            <pc:sldMk cId="3298938826" sldId="260"/>
            <ac:picMk id="5" creationId="{2BF473A7-558B-4F8F-AF82-C2D0512009A9}"/>
          </ac:picMkLst>
        </pc:picChg>
        <pc:picChg chg="add del mod ord">
          <ac:chgData name="G BREEN" userId="S::gbreen352@c2ken.net::bc0c9307-06ca-4ff0-8f93-324c39b1f43b" providerId="AD" clId="Web-{AD988245-C7A1-4D72-B130-7D481BAF1F42}" dt="2021-02-02T17:11:33.710" v="499"/>
          <ac:picMkLst>
            <pc:docMk/>
            <pc:sldMk cId="3298938826" sldId="260"/>
            <ac:picMk id="7" creationId="{23C0D422-342F-4FFC-9FF5-8AA576A1AC1F}"/>
          </ac:picMkLst>
        </pc:picChg>
        <pc:picChg chg="add del mod">
          <ac:chgData name="G BREEN" userId="S::gbreen352@c2ken.net::bc0c9307-06ca-4ff0-8f93-324c39b1f43b" providerId="AD" clId="Web-{AD988245-C7A1-4D72-B130-7D481BAF1F42}" dt="2021-02-02T17:11:31.163" v="498"/>
          <ac:picMkLst>
            <pc:docMk/>
            <pc:sldMk cId="3298938826" sldId="260"/>
            <ac:picMk id="8" creationId="{DF3D6F6B-572B-4E00-A0E3-8E9F7F39C66F}"/>
          </ac:picMkLst>
        </pc:picChg>
        <pc:picChg chg="add del">
          <ac:chgData name="G BREEN" userId="S::gbreen352@c2ken.net::bc0c9307-06ca-4ff0-8f93-324c39b1f43b" providerId="AD" clId="Web-{AD988245-C7A1-4D72-B130-7D481BAF1F42}" dt="2021-02-02T17:40:05.990" v="552"/>
          <ac:picMkLst>
            <pc:docMk/>
            <pc:sldMk cId="3298938826" sldId="260"/>
            <ac:picMk id="17" creationId="{3AA16612-ACD2-4A16-8F2B-4514FD6BF28F}"/>
          </ac:picMkLst>
        </pc:picChg>
      </pc:sldChg>
      <pc:sldChg chg="addSp delSp modSp new mod setBg modClrScheme addAnim modAnim delDesignElem chgLayout">
        <pc:chgData name="G BREEN" userId="S::gbreen352@c2ken.net::bc0c9307-06ca-4ff0-8f93-324c39b1f43b" providerId="AD" clId="Web-{AD988245-C7A1-4D72-B130-7D481BAF1F42}" dt="2021-02-02T18:44:26.291" v="983"/>
        <pc:sldMkLst>
          <pc:docMk/>
          <pc:sldMk cId="1932138741" sldId="261"/>
        </pc:sldMkLst>
        <pc:spChg chg="mod ord">
          <ac:chgData name="G BREEN" userId="S::gbreen352@c2ken.net::bc0c9307-06ca-4ff0-8f93-324c39b1f43b" providerId="AD" clId="Web-{AD988245-C7A1-4D72-B130-7D481BAF1F42}" dt="2021-02-02T18:44:26.291" v="983"/>
          <ac:spMkLst>
            <pc:docMk/>
            <pc:sldMk cId="1932138741" sldId="261"/>
            <ac:spMk id="2" creationId="{1A61609B-56A0-41D3-9429-A69784598529}"/>
          </ac:spMkLst>
        </pc:spChg>
        <pc:spChg chg="del mod ord">
          <ac:chgData name="G BREEN" userId="S::gbreen352@c2ken.net::bc0c9307-06ca-4ff0-8f93-324c39b1f43b" providerId="AD" clId="Web-{AD988245-C7A1-4D72-B130-7D481BAF1F42}" dt="2021-02-02T17:41:14.382" v="566"/>
          <ac:spMkLst>
            <pc:docMk/>
            <pc:sldMk cId="1932138741" sldId="261"/>
            <ac:spMk id="3" creationId="{4D64FE23-8193-41CA-954D-9307E54636BA}"/>
          </ac:spMkLst>
        </pc:spChg>
        <pc:spChg chg="add del">
          <ac:chgData name="G BREEN" userId="S::gbreen352@c2ken.net::bc0c9307-06ca-4ff0-8f93-324c39b1f43b" providerId="AD" clId="Web-{AD988245-C7A1-4D72-B130-7D481BAF1F42}" dt="2021-02-02T17:42:58.305" v="580"/>
          <ac:spMkLst>
            <pc:docMk/>
            <pc:sldMk cId="1932138741" sldId="261"/>
            <ac:spMk id="5" creationId="{E2366EBA-92FD-44AE-87A9-25E5135EB2C9}"/>
          </ac:spMkLst>
        </pc:spChg>
        <pc:spChg chg="add del">
          <ac:chgData name="G BREEN" userId="S::gbreen352@c2ken.net::bc0c9307-06ca-4ff0-8f93-324c39b1f43b" providerId="AD" clId="Web-{AD988245-C7A1-4D72-B130-7D481BAF1F42}" dt="2021-02-02T17:40:05.990" v="552"/>
          <ac:spMkLst>
            <pc:docMk/>
            <pc:sldMk cId="1932138741" sldId="261"/>
            <ac:spMk id="8" creationId="{4351DFE5-F63D-4BE0-BDA9-E3EB88F01AA5}"/>
          </ac:spMkLst>
        </pc:spChg>
        <pc:spChg chg="add del">
          <ac:chgData name="G BREEN" userId="S::gbreen352@c2ken.net::bc0c9307-06ca-4ff0-8f93-324c39b1f43b" providerId="AD" clId="Web-{AD988245-C7A1-4D72-B130-7D481BAF1F42}" dt="2021-02-02T17:42:58.305" v="580"/>
          <ac:spMkLst>
            <pc:docMk/>
            <pc:sldMk cId="1932138741" sldId="261"/>
            <ac:spMk id="33" creationId="{7C462C46-EFB7-4580-9921-DFC346FCC3C2}"/>
          </ac:spMkLst>
        </pc:spChg>
        <pc:spChg chg="add del">
          <ac:chgData name="G BREEN" userId="S::gbreen352@c2ken.net::bc0c9307-06ca-4ff0-8f93-324c39b1f43b" providerId="AD" clId="Web-{AD988245-C7A1-4D72-B130-7D481BAF1F42}" dt="2021-02-02T17:42:58.305" v="580"/>
          <ac:spMkLst>
            <pc:docMk/>
            <pc:sldMk cId="1932138741" sldId="261"/>
            <ac:spMk id="35" creationId="{B8B918B4-AB10-4E3A-916E-A9625586EA47}"/>
          </ac:spMkLst>
        </pc:spChg>
        <pc:grpChg chg="add del">
          <ac:chgData name="G BREEN" userId="S::gbreen352@c2ken.net::bc0c9307-06ca-4ff0-8f93-324c39b1f43b" providerId="AD" clId="Web-{AD988245-C7A1-4D72-B130-7D481BAF1F42}" dt="2021-02-02T17:42:58.305" v="580"/>
          <ac:grpSpMkLst>
            <pc:docMk/>
            <pc:sldMk cId="1932138741" sldId="261"/>
            <ac:grpSpMk id="6" creationId="{B437F5FC-01F7-4EB4-81E7-C27D917E9554}"/>
          </ac:grpSpMkLst>
        </pc:grpChg>
        <pc:picChg chg="add mod ord">
          <ac:chgData name="G BREEN" userId="S::gbreen352@c2ken.net::bc0c9307-06ca-4ff0-8f93-324c39b1f43b" providerId="AD" clId="Web-{AD988245-C7A1-4D72-B130-7D481BAF1F42}" dt="2021-02-02T18:44:26.291" v="983"/>
          <ac:picMkLst>
            <pc:docMk/>
            <pc:sldMk cId="1932138741" sldId="261"/>
            <ac:picMk id="4" creationId="{26AB7C60-7561-4E7D-B0A4-8C3FCCF95FD8}"/>
          </ac:picMkLst>
        </pc:picChg>
        <pc:picChg chg="add mod">
          <ac:chgData name="G BREEN" userId="S::gbreen352@c2ken.net::bc0c9307-06ca-4ff0-8f93-324c39b1f43b" providerId="AD" clId="Web-{AD988245-C7A1-4D72-B130-7D481BAF1F42}" dt="2021-02-02T17:41:38.226" v="569" actId="1076"/>
          <ac:picMkLst>
            <pc:docMk/>
            <pc:sldMk cId="1932138741" sldId="261"/>
            <ac:picMk id="7" creationId="{4F69233E-4B8B-424F-B747-41F7D106529D}"/>
          </ac:picMkLst>
        </pc:picChg>
        <pc:picChg chg="add mod">
          <ac:chgData name="G BREEN" userId="S::gbreen352@c2ken.net::bc0c9307-06ca-4ff0-8f93-324c39b1f43b" providerId="AD" clId="Web-{AD988245-C7A1-4D72-B130-7D481BAF1F42}" dt="2021-02-02T17:42:01.070" v="571" actId="1076"/>
          <ac:picMkLst>
            <pc:docMk/>
            <pc:sldMk cId="1932138741" sldId="261"/>
            <ac:picMk id="9" creationId="{F9470B80-BD51-423B-8626-FE027F79D31E}"/>
          </ac:picMkLst>
        </pc:picChg>
        <pc:picChg chg="add del">
          <ac:chgData name="G BREEN" userId="S::gbreen352@c2ken.net::bc0c9307-06ca-4ff0-8f93-324c39b1f43b" providerId="AD" clId="Web-{AD988245-C7A1-4D72-B130-7D481BAF1F42}" dt="2021-02-02T17:40:05.990" v="552"/>
          <ac:picMkLst>
            <pc:docMk/>
            <pc:sldMk cId="1932138741" sldId="261"/>
            <ac:picMk id="10" creationId="{3AA16612-ACD2-4A16-8F2B-4514FD6BF28F}"/>
          </ac:picMkLst>
        </pc:picChg>
      </pc:sldChg>
      <pc:sldChg chg="addSp delSp modSp new mod ord setBg modClrScheme addAnim modAnim chgLayout">
        <pc:chgData name="G BREEN" userId="S::gbreen352@c2ken.net::bc0c9307-06ca-4ff0-8f93-324c39b1f43b" providerId="AD" clId="Web-{AD988245-C7A1-4D72-B130-7D481BAF1F42}" dt="2021-02-02T18:44:26.291" v="983"/>
        <pc:sldMkLst>
          <pc:docMk/>
          <pc:sldMk cId="1959130839" sldId="262"/>
        </pc:sldMkLst>
        <pc:spChg chg="mod ord">
          <ac:chgData name="G BREEN" userId="S::gbreen352@c2ken.net::bc0c9307-06ca-4ff0-8f93-324c39b1f43b" providerId="AD" clId="Web-{AD988245-C7A1-4D72-B130-7D481BAF1F42}" dt="2021-02-02T18:44:26.291" v="983"/>
          <ac:spMkLst>
            <pc:docMk/>
            <pc:sldMk cId="1959130839" sldId="262"/>
            <ac:spMk id="2" creationId="{1B325CA3-2F79-45A4-829D-2E33888AA46F}"/>
          </ac:spMkLst>
        </pc:spChg>
        <pc:spChg chg="del">
          <ac:chgData name="G BREEN" userId="S::gbreen352@c2ken.net::bc0c9307-06ca-4ff0-8f93-324c39b1f43b" providerId="AD" clId="Web-{AD988245-C7A1-4D72-B130-7D481BAF1F42}" dt="2021-02-02T17:48:55.908" v="620"/>
          <ac:spMkLst>
            <pc:docMk/>
            <pc:sldMk cId="1959130839" sldId="262"/>
            <ac:spMk id="3" creationId="{C587D1B0-81C5-421A-A664-F8EEF94FC6FD}"/>
          </ac:spMkLst>
        </pc:spChg>
        <pc:picChg chg="add mod ord">
          <ac:chgData name="G BREEN" userId="S::gbreen352@c2ken.net::bc0c9307-06ca-4ff0-8f93-324c39b1f43b" providerId="AD" clId="Web-{AD988245-C7A1-4D72-B130-7D481BAF1F42}" dt="2021-02-02T18:44:26.291" v="983"/>
          <ac:picMkLst>
            <pc:docMk/>
            <pc:sldMk cId="1959130839" sldId="262"/>
            <ac:picMk id="4" creationId="{32AF993E-DC79-4442-BCB8-A0E631E965DF}"/>
          </ac:picMkLst>
        </pc:picChg>
        <pc:picChg chg="add mod">
          <ac:chgData name="G BREEN" userId="S::gbreen352@c2ken.net::bc0c9307-06ca-4ff0-8f93-324c39b1f43b" providerId="AD" clId="Web-{AD988245-C7A1-4D72-B130-7D481BAF1F42}" dt="2021-02-02T17:49:22.455" v="623" actId="1076"/>
          <ac:picMkLst>
            <pc:docMk/>
            <pc:sldMk cId="1959130839" sldId="262"/>
            <ac:picMk id="5" creationId="{2C7F75F4-A6B6-4201-8846-057E128F2B7E}"/>
          </ac:picMkLst>
        </pc:picChg>
      </pc:sldChg>
      <pc:sldChg chg="addSp delSp modSp new mod ord setBg modClrScheme addAnim modAnim delDesignElem chgLayout">
        <pc:chgData name="G BREEN" userId="S::gbreen352@c2ken.net::bc0c9307-06ca-4ff0-8f93-324c39b1f43b" providerId="AD" clId="Web-{AD988245-C7A1-4D72-B130-7D481BAF1F42}" dt="2021-02-02T18:44:26.291" v="983"/>
        <pc:sldMkLst>
          <pc:docMk/>
          <pc:sldMk cId="3864123094" sldId="263"/>
        </pc:sldMkLst>
        <pc:spChg chg="mod ord">
          <ac:chgData name="G BREEN" userId="S::gbreen352@c2ken.net::bc0c9307-06ca-4ff0-8f93-324c39b1f43b" providerId="AD" clId="Web-{AD988245-C7A1-4D72-B130-7D481BAF1F42}" dt="2021-02-02T18:44:26.291" v="983"/>
          <ac:spMkLst>
            <pc:docMk/>
            <pc:sldMk cId="3864123094" sldId="263"/>
            <ac:spMk id="2" creationId="{8B1ADC97-3155-4CC2-8F99-537CA7380C07}"/>
          </ac:spMkLst>
        </pc:spChg>
        <pc:spChg chg="del">
          <ac:chgData name="G BREEN" userId="S::gbreen352@c2ken.net::bc0c9307-06ca-4ff0-8f93-324c39b1f43b" providerId="AD" clId="Web-{AD988245-C7A1-4D72-B130-7D481BAF1F42}" dt="2021-02-02T17:51:11.348" v="635"/>
          <ac:spMkLst>
            <pc:docMk/>
            <pc:sldMk cId="3864123094" sldId="263"/>
            <ac:spMk id="3" creationId="{6288C3BD-D5FF-4CED-91B4-82C0B1F2AEE3}"/>
          </ac:spMkLst>
        </pc:spChg>
        <pc:spChg chg="add mod">
          <ac:chgData name="G BREEN" userId="S::gbreen352@c2ken.net::bc0c9307-06ca-4ff0-8f93-324c39b1f43b" providerId="AD" clId="Web-{AD988245-C7A1-4D72-B130-7D481BAF1F42}" dt="2021-02-02T17:53:54.804" v="686" actId="1076"/>
          <ac:spMkLst>
            <pc:docMk/>
            <pc:sldMk cId="3864123094" sldId="263"/>
            <ac:spMk id="4" creationId="{2A547244-BBFC-4B10-B762-0CD61A55C4C0}"/>
          </ac:spMkLst>
        </pc:spChg>
        <pc:spChg chg="add mod">
          <ac:chgData name="G BREEN" userId="S::gbreen352@c2ken.net::bc0c9307-06ca-4ff0-8f93-324c39b1f43b" providerId="AD" clId="Web-{AD988245-C7A1-4D72-B130-7D481BAF1F42}" dt="2021-02-02T17:56:54.749" v="718" actId="20577"/>
          <ac:spMkLst>
            <pc:docMk/>
            <pc:sldMk cId="3864123094" sldId="263"/>
            <ac:spMk id="5" creationId="{25F40C86-3D1D-44DC-9611-76ED9599A01A}"/>
          </ac:spMkLst>
        </pc:spChg>
        <pc:spChg chg="add del mod">
          <ac:chgData name="G BREEN" userId="S::gbreen352@c2ken.net::bc0c9307-06ca-4ff0-8f93-324c39b1f43b" providerId="AD" clId="Web-{AD988245-C7A1-4D72-B130-7D481BAF1F42}" dt="2021-02-02T17:55:30.243" v="696"/>
          <ac:spMkLst>
            <pc:docMk/>
            <pc:sldMk cId="3864123094" sldId="263"/>
            <ac:spMk id="7" creationId="{7B33E23D-FA75-42E8-BD33-9D1208164620}"/>
          </ac:spMkLst>
        </pc:spChg>
        <pc:spChg chg="add del">
          <ac:chgData name="G BREEN" userId="S::gbreen352@c2ken.net::bc0c9307-06ca-4ff0-8f93-324c39b1f43b" providerId="AD" clId="Web-{AD988245-C7A1-4D72-B130-7D481BAF1F42}" dt="2021-02-02T18:44:26.291" v="983"/>
          <ac:spMkLst>
            <pc:docMk/>
            <pc:sldMk cId="3864123094" sldId="263"/>
            <ac:spMk id="8" creationId="{23962611-DFD5-4092-AAFD-559E3DFCE2C9}"/>
          </ac:spMkLst>
        </pc:spChg>
        <pc:spChg chg="add del mod">
          <ac:chgData name="G BREEN" userId="S::gbreen352@c2ken.net::bc0c9307-06ca-4ff0-8f93-324c39b1f43b" providerId="AD" clId="Web-{AD988245-C7A1-4D72-B130-7D481BAF1F42}" dt="2021-02-02T17:57:30.062" v="759"/>
          <ac:spMkLst>
            <pc:docMk/>
            <pc:sldMk cId="3864123094" sldId="263"/>
            <ac:spMk id="12" creationId="{1270EADE-F71D-43F8-A660-987A66F88324}"/>
          </ac:spMkLst>
        </pc:spChg>
        <pc:spChg chg="add del mod">
          <ac:chgData name="G BREEN" userId="S::gbreen352@c2ken.net::bc0c9307-06ca-4ff0-8f93-324c39b1f43b" providerId="AD" clId="Web-{AD988245-C7A1-4D72-B130-7D481BAF1F42}" dt="2021-02-02T17:57:57.282" v="764"/>
          <ac:spMkLst>
            <pc:docMk/>
            <pc:sldMk cId="3864123094" sldId="263"/>
            <ac:spMk id="17" creationId="{F3186862-3901-4371-A218-D27BF320559F}"/>
          </ac:spMkLst>
        </pc:spChg>
        <pc:picChg chg="add del mod">
          <ac:chgData name="G BREEN" userId="S::gbreen352@c2ken.net::bc0c9307-06ca-4ff0-8f93-324c39b1f43b" providerId="AD" clId="Web-{AD988245-C7A1-4D72-B130-7D481BAF1F42}" dt="2021-02-02T17:55:30.243" v="697"/>
          <ac:picMkLst>
            <pc:docMk/>
            <pc:sldMk cId="3864123094" sldId="263"/>
            <ac:picMk id="6" creationId="{1B249E46-986D-4178-BA55-1483D5BF5A57}"/>
          </ac:picMkLst>
        </pc:picChg>
        <pc:picChg chg="add del">
          <ac:chgData name="G BREEN" userId="S::gbreen352@c2ken.net::bc0c9307-06ca-4ff0-8f93-324c39b1f43b" providerId="AD" clId="Web-{AD988245-C7A1-4D72-B130-7D481BAF1F42}" dt="2021-02-02T18:44:26.291" v="983"/>
          <ac:picMkLst>
            <pc:docMk/>
            <pc:sldMk cId="3864123094" sldId="263"/>
            <ac:picMk id="10" creationId="{2270F1FA-0425-408F-9861-80BF5AFB276D}"/>
          </ac:picMkLst>
        </pc:picChg>
        <pc:picChg chg="add mod">
          <ac:chgData name="G BREEN" userId="S::gbreen352@c2ken.net::bc0c9307-06ca-4ff0-8f93-324c39b1f43b" providerId="AD" clId="Web-{AD988245-C7A1-4D72-B130-7D481BAF1F42}" dt="2021-02-02T17:58:13.204" v="768" actId="1076"/>
          <ac:picMkLst>
            <pc:docMk/>
            <pc:sldMk cId="3864123094" sldId="263"/>
            <ac:picMk id="11" creationId="{F91E2B4E-1ED1-4F03-973E-2065DB4372E6}"/>
          </ac:picMkLst>
        </pc:picChg>
        <pc:picChg chg="add del mod">
          <ac:chgData name="G BREEN" userId="S::gbreen352@c2ken.net::bc0c9307-06ca-4ff0-8f93-324c39b1f43b" providerId="AD" clId="Web-{AD988245-C7A1-4D72-B130-7D481BAF1F42}" dt="2021-02-02T17:57:51.563" v="763"/>
          <ac:picMkLst>
            <pc:docMk/>
            <pc:sldMk cId="3864123094" sldId="263"/>
            <ac:picMk id="14" creationId="{0D385084-FE0C-45BC-B234-01FB3930F2C5}"/>
          </ac:picMkLst>
        </pc:picChg>
        <pc:picChg chg="add mod">
          <ac:chgData name="G BREEN" userId="S::gbreen352@c2ken.net::bc0c9307-06ca-4ff0-8f93-324c39b1f43b" providerId="AD" clId="Web-{AD988245-C7A1-4D72-B130-7D481BAF1F42}" dt="2021-02-02T17:57:37.109" v="760" actId="14100"/>
          <ac:picMkLst>
            <pc:docMk/>
            <pc:sldMk cId="3864123094" sldId="263"/>
            <ac:picMk id="15" creationId="{CB7E0FDD-565B-41E0-AA9A-96B943F0C20B}"/>
          </ac:picMkLst>
        </pc:picChg>
        <pc:picChg chg="add mod">
          <ac:chgData name="G BREEN" userId="S::gbreen352@c2ken.net::bc0c9307-06ca-4ff0-8f93-324c39b1f43b" providerId="AD" clId="Web-{AD988245-C7A1-4D72-B130-7D481BAF1F42}" dt="2021-02-02T17:58:06.907" v="766" actId="14100"/>
          <ac:picMkLst>
            <pc:docMk/>
            <pc:sldMk cId="3864123094" sldId="263"/>
            <ac:picMk id="16" creationId="{2E6130E1-9169-4E75-AE1E-7D735D91EA9A}"/>
          </ac:picMkLst>
        </pc:picChg>
      </pc:sldChg>
      <pc:sldChg chg="addSp delSp modSp new mod modTransition setBg modClrScheme addAnim modAnim chgLayout">
        <pc:chgData name="G BREEN" userId="S::gbreen352@c2ken.net::bc0c9307-06ca-4ff0-8f93-324c39b1f43b" providerId="AD" clId="Web-{AD988245-C7A1-4D72-B130-7D481BAF1F42}" dt="2021-02-02T18:44:26.291" v="983"/>
        <pc:sldMkLst>
          <pc:docMk/>
          <pc:sldMk cId="1776172303" sldId="264"/>
        </pc:sldMkLst>
        <pc:spChg chg="mod ord">
          <ac:chgData name="G BREEN" userId="S::gbreen352@c2ken.net::bc0c9307-06ca-4ff0-8f93-324c39b1f43b" providerId="AD" clId="Web-{AD988245-C7A1-4D72-B130-7D481BAF1F42}" dt="2021-02-02T18:44:26.291" v="983"/>
          <ac:spMkLst>
            <pc:docMk/>
            <pc:sldMk cId="1776172303" sldId="264"/>
            <ac:spMk id="2" creationId="{55261B30-925C-4C31-90B2-A8BF245816B8}"/>
          </ac:spMkLst>
        </pc:spChg>
        <pc:spChg chg="del">
          <ac:chgData name="G BREEN" userId="S::gbreen352@c2ken.net::bc0c9307-06ca-4ff0-8f93-324c39b1f43b" providerId="AD" clId="Web-{AD988245-C7A1-4D72-B130-7D481BAF1F42}" dt="2021-02-02T18:16:37.102" v="964"/>
          <ac:spMkLst>
            <pc:docMk/>
            <pc:sldMk cId="1776172303" sldId="264"/>
            <ac:spMk id="3" creationId="{C005FACC-61CA-479E-9FFD-9A71D684E421}"/>
          </ac:spMkLst>
        </pc:spChg>
        <pc:picChg chg="add mod ord">
          <ac:chgData name="G BREEN" userId="S::gbreen352@c2ken.net::bc0c9307-06ca-4ff0-8f93-324c39b1f43b" providerId="AD" clId="Web-{AD988245-C7A1-4D72-B130-7D481BAF1F42}" dt="2021-02-02T18:44:26.291" v="983"/>
          <ac:picMkLst>
            <pc:docMk/>
            <pc:sldMk cId="1776172303" sldId="264"/>
            <ac:picMk id="4" creationId="{7C8E8443-1AE1-48B3-802A-F2AFBE064339}"/>
          </ac:picMkLst>
        </pc:picChg>
        <pc:picChg chg="add mod">
          <ac:chgData name="G BREEN" userId="S::gbreen352@c2ken.net::bc0c9307-06ca-4ff0-8f93-324c39b1f43b" providerId="AD" clId="Web-{AD988245-C7A1-4D72-B130-7D481BAF1F42}" dt="2021-02-02T18:17:01.180" v="966" actId="1076"/>
          <ac:picMkLst>
            <pc:docMk/>
            <pc:sldMk cId="1776172303" sldId="264"/>
            <ac:picMk id="5" creationId="{5CB6C984-5D9C-41C4-93D2-B11215296821}"/>
          </ac:picMkLst>
        </pc:picChg>
        <pc:picChg chg="add mod">
          <ac:chgData name="G BREEN" userId="S::gbreen352@c2ken.net::bc0c9307-06ca-4ff0-8f93-324c39b1f43b" providerId="AD" clId="Web-{AD988245-C7A1-4D72-B130-7D481BAF1F42}" dt="2021-02-02T18:17:40.040" v="970" actId="1076"/>
          <ac:picMkLst>
            <pc:docMk/>
            <pc:sldMk cId="1776172303" sldId="264"/>
            <ac:picMk id="6" creationId="{218E44C8-E33C-45BC-BA25-00693E5B5F46}"/>
          </ac:picMkLst>
        </pc:picChg>
      </pc:sldChg>
      <pc:sldChg chg="addSp delSp modSp mod ord setBg modClrScheme chgLayout">
        <pc:chgData name="G BREEN" userId="S::gbreen352@c2ken.net::bc0c9307-06ca-4ff0-8f93-324c39b1f43b" providerId="AD" clId="Web-{AD988245-C7A1-4D72-B130-7D481BAF1F42}" dt="2021-02-02T18:46:42.887" v="997" actId="20577"/>
        <pc:sldMkLst>
          <pc:docMk/>
          <pc:sldMk cId="3550427269" sldId="265"/>
        </pc:sldMkLst>
        <pc:spChg chg="mod ord">
          <ac:chgData name="G BREEN" userId="S::gbreen352@c2ken.net::bc0c9307-06ca-4ff0-8f93-324c39b1f43b" providerId="AD" clId="Web-{AD988245-C7A1-4D72-B130-7D481BAF1F42}" dt="2021-02-02T18:46:42.887" v="997" actId="20577"/>
          <ac:spMkLst>
            <pc:docMk/>
            <pc:sldMk cId="3550427269" sldId="265"/>
            <ac:spMk id="2" creationId="{3B4F7687-3BE4-2540-85EB-CAC1F64CDC9D}"/>
          </ac:spMkLst>
        </pc:spChg>
        <pc:spChg chg="del">
          <ac:chgData name="G BREEN" userId="S::gbreen352@c2ken.net::bc0c9307-06ca-4ff0-8f93-324c39b1f43b" providerId="AD" clId="Web-{AD988245-C7A1-4D72-B130-7D481BAF1F42}" dt="2021-02-02T18:43:35.243" v="981"/>
          <ac:spMkLst>
            <pc:docMk/>
            <pc:sldMk cId="3550427269" sldId="265"/>
            <ac:spMk id="3" creationId="{2D2DE051-56C9-374A-B780-1EEE32F6987D}"/>
          </ac:spMkLst>
        </pc:spChg>
        <pc:spChg chg="add del mod">
          <ac:chgData name="G BREEN" userId="S::gbreen352@c2ken.net::bc0c9307-06ca-4ff0-8f93-324c39b1f43b" providerId="AD" clId="Web-{AD988245-C7A1-4D72-B130-7D481BAF1F42}" dt="2021-02-02T18:45:06.620" v="986"/>
          <ac:spMkLst>
            <pc:docMk/>
            <pc:sldMk cId="3550427269" sldId="265"/>
            <ac:spMk id="8" creationId="{7EFACC10-4E26-48BE-8662-A2843C528AC7}"/>
          </ac:spMkLst>
        </pc:spChg>
        <pc:spChg chg="add del">
          <ac:chgData name="G BREEN" userId="S::gbreen352@c2ken.net::bc0c9307-06ca-4ff0-8f93-324c39b1f43b" providerId="AD" clId="Web-{AD988245-C7A1-4D72-B130-7D481BAF1F42}" dt="2021-02-02T18:45:06.620" v="986"/>
          <ac:spMkLst>
            <pc:docMk/>
            <pc:sldMk cId="3550427269" sldId="265"/>
            <ac:spMk id="11" creationId="{73C994B4-9721-4148-9EEC-6793CECDE8DD}"/>
          </ac:spMkLst>
        </pc:spChg>
        <pc:spChg chg="add del">
          <ac:chgData name="G BREEN" userId="S::gbreen352@c2ken.net::bc0c9307-06ca-4ff0-8f93-324c39b1f43b" providerId="AD" clId="Web-{AD988245-C7A1-4D72-B130-7D481BAF1F42}" dt="2021-02-02T18:45:06.620" v="986"/>
          <ac:spMkLst>
            <pc:docMk/>
            <pc:sldMk cId="3550427269" sldId="265"/>
            <ac:spMk id="13" creationId="{F9D95E49-763A-4886-B038-82F734740554}"/>
          </ac:spMkLst>
        </pc:spChg>
        <pc:spChg chg="add del">
          <ac:chgData name="G BREEN" userId="S::gbreen352@c2ken.net::bc0c9307-06ca-4ff0-8f93-324c39b1f43b" providerId="AD" clId="Web-{AD988245-C7A1-4D72-B130-7D481BAF1F42}" dt="2021-02-02T18:45:06.620" v="986"/>
          <ac:spMkLst>
            <pc:docMk/>
            <pc:sldMk cId="3550427269" sldId="265"/>
            <ac:spMk id="15" creationId="{E43DC68B-54DD-4053-BE4D-615259684357}"/>
          </ac:spMkLst>
        </pc:spChg>
        <pc:spChg chg="add del">
          <ac:chgData name="G BREEN" userId="S::gbreen352@c2ken.net::bc0c9307-06ca-4ff0-8f93-324c39b1f43b" providerId="AD" clId="Web-{AD988245-C7A1-4D72-B130-7D481BAF1F42}" dt="2021-02-02T18:45:06.620" v="986"/>
          <ac:spMkLst>
            <pc:docMk/>
            <pc:sldMk cId="3550427269" sldId="265"/>
            <ac:spMk id="17" creationId="{36F31C88-3DEF-4EA8-AE3A-49441413FC54}"/>
          </ac:spMkLst>
        </pc:spChg>
        <pc:spChg chg="add">
          <ac:chgData name="G BREEN" userId="S::gbreen352@c2ken.net::bc0c9307-06ca-4ff0-8f93-324c39b1f43b" providerId="AD" clId="Web-{AD988245-C7A1-4D72-B130-7D481BAF1F42}" dt="2021-02-02T18:45:06.620" v="986"/>
          <ac:spMkLst>
            <pc:docMk/>
            <pc:sldMk cId="3550427269" sldId="265"/>
            <ac:spMk id="26" creationId="{B538A7B5-B32D-421E-B110-AB5B1A7CC2E8}"/>
          </ac:spMkLst>
        </pc:spChg>
        <pc:spChg chg="add">
          <ac:chgData name="G BREEN" userId="S::gbreen352@c2ken.net::bc0c9307-06ca-4ff0-8f93-324c39b1f43b" providerId="AD" clId="Web-{AD988245-C7A1-4D72-B130-7D481BAF1F42}" dt="2021-02-02T18:45:06.620" v="986"/>
          <ac:spMkLst>
            <pc:docMk/>
            <pc:sldMk cId="3550427269" sldId="265"/>
            <ac:spMk id="28" creationId="{14D36999-26F8-45E4-AB41-D485D0B0B1C2}"/>
          </ac:spMkLst>
        </pc:spChg>
        <pc:picChg chg="add mod ord">
          <ac:chgData name="G BREEN" userId="S::gbreen352@c2ken.net::bc0c9307-06ca-4ff0-8f93-324c39b1f43b" providerId="AD" clId="Web-{AD988245-C7A1-4D72-B130-7D481BAF1F42}" dt="2021-02-02T18:45:06.620" v="986"/>
          <ac:picMkLst>
            <pc:docMk/>
            <pc:sldMk cId="3550427269" sldId="265"/>
            <ac:picMk id="4" creationId="{DD3FE5DA-EC48-4C19-9339-67A76A2FE0F3}"/>
          </ac:picMkLst>
        </pc:picChg>
        <pc:picChg chg="add">
          <ac:chgData name="G BREEN" userId="S::gbreen352@c2ken.net::bc0c9307-06ca-4ff0-8f93-324c39b1f43b" providerId="AD" clId="Web-{AD988245-C7A1-4D72-B130-7D481BAF1F42}" dt="2021-02-02T18:45:06.620" v="986"/>
          <ac:picMkLst>
            <pc:docMk/>
            <pc:sldMk cId="3550427269" sldId="265"/>
            <ac:picMk id="30" creationId="{30F8DA27-CE91-4AEB-B854-6F06B5485E3B}"/>
          </ac:picMkLst>
        </pc:picChg>
        <pc:picChg chg="add">
          <ac:chgData name="G BREEN" userId="S::gbreen352@c2ken.net::bc0c9307-06ca-4ff0-8f93-324c39b1f43b" providerId="AD" clId="Web-{AD988245-C7A1-4D72-B130-7D481BAF1F42}" dt="2021-02-02T18:45:06.620" v="986"/>
          <ac:picMkLst>
            <pc:docMk/>
            <pc:sldMk cId="3550427269" sldId="265"/>
            <ac:picMk id="32" creationId="{F7AF4E20-3DDE-4998-96BE-44EE182540FB}"/>
          </ac:picMkLst>
        </pc:picChg>
        <pc:cxnChg chg="add del">
          <ac:chgData name="G BREEN" userId="S::gbreen352@c2ken.net::bc0c9307-06ca-4ff0-8f93-324c39b1f43b" providerId="AD" clId="Web-{AD988245-C7A1-4D72-B130-7D481BAF1F42}" dt="2021-02-02T18:45:06.620" v="986"/>
          <ac:cxnSpMkLst>
            <pc:docMk/>
            <pc:sldMk cId="3550427269" sldId="265"/>
            <ac:cxnSpMk id="19" creationId="{F085D7B9-E066-4923-8CB7-294BF306296A}"/>
          </ac:cxnSpMkLst>
        </pc:cxnChg>
        <pc:cxnChg chg="add del">
          <ac:chgData name="G BREEN" userId="S::gbreen352@c2ken.net::bc0c9307-06ca-4ff0-8f93-324c39b1f43b" providerId="AD" clId="Web-{AD988245-C7A1-4D72-B130-7D481BAF1F42}" dt="2021-02-02T18:45:06.620" v="986"/>
          <ac:cxnSpMkLst>
            <pc:docMk/>
            <pc:sldMk cId="3550427269" sldId="265"/>
            <ac:cxnSpMk id="21" creationId="{5EACA08E-D537-41C6-96A5-5900E05D3217}"/>
          </ac:cxnSpMkLst>
        </pc:cxnChg>
      </pc:sldChg>
      <pc:sldMasterChg chg="del delSldLayout">
        <pc:chgData name="G BREEN" userId="S::gbreen352@c2ken.net::bc0c9307-06ca-4ff0-8f93-324c39b1f43b" providerId="AD" clId="Web-{AD988245-C7A1-4D72-B130-7D481BAF1F42}" dt="2021-02-02T16:23:44.274" v="0"/>
        <pc:sldMasterMkLst>
          <pc:docMk/>
          <pc:sldMasterMk cId="2460954070" sldId="2147483660"/>
        </pc:sldMasterMkLst>
        <pc:sldLayoutChg chg="del">
          <pc:chgData name="G BREEN" userId="S::gbreen352@c2ken.net::bc0c9307-06ca-4ff0-8f93-324c39b1f43b" providerId="AD" clId="Web-{AD988245-C7A1-4D72-B130-7D481BAF1F42}" dt="2021-02-02T16:23:44.274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G BREEN" userId="S::gbreen352@c2ken.net::bc0c9307-06ca-4ff0-8f93-324c39b1f43b" providerId="AD" clId="Web-{AD988245-C7A1-4D72-B130-7D481BAF1F42}" dt="2021-02-02T16:23:44.274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G BREEN" userId="S::gbreen352@c2ken.net::bc0c9307-06ca-4ff0-8f93-324c39b1f43b" providerId="AD" clId="Web-{AD988245-C7A1-4D72-B130-7D481BAF1F42}" dt="2021-02-02T16:23:44.274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G BREEN" userId="S::gbreen352@c2ken.net::bc0c9307-06ca-4ff0-8f93-324c39b1f43b" providerId="AD" clId="Web-{AD988245-C7A1-4D72-B130-7D481BAF1F42}" dt="2021-02-02T16:23:44.274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G BREEN" userId="S::gbreen352@c2ken.net::bc0c9307-06ca-4ff0-8f93-324c39b1f43b" providerId="AD" clId="Web-{AD988245-C7A1-4D72-B130-7D481BAF1F42}" dt="2021-02-02T16:23:44.274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G BREEN" userId="S::gbreen352@c2ken.net::bc0c9307-06ca-4ff0-8f93-324c39b1f43b" providerId="AD" clId="Web-{AD988245-C7A1-4D72-B130-7D481BAF1F42}" dt="2021-02-02T16:23:44.274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G BREEN" userId="S::gbreen352@c2ken.net::bc0c9307-06ca-4ff0-8f93-324c39b1f43b" providerId="AD" clId="Web-{AD988245-C7A1-4D72-B130-7D481BAF1F42}" dt="2021-02-02T16:23:44.274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G BREEN" userId="S::gbreen352@c2ken.net::bc0c9307-06ca-4ff0-8f93-324c39b1f43b" providerId="AD" clId="Web-{AD988245-C7A1-4D72-B130-7D481BAF1F42}" dt="2021-02-02T16:23:44.274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G BREEN" userId="S::gbreen352@c2ken.net::bc0c9307-06ca-4ff0-8f93-324c39b1f43b" providerId="AD" clId="Web-{AD988245-C7A1-4D72-B130-7D481BAF1F42}" dt="2021-02-02T16:23:44.274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G BREEN" userId="S::gbreen352@c2ken.net::bc0c9307-06ca-4ff0-8f93-324c39b1f43b" providerId="AD" clId="Web-{AD988245-C7A1-4D72-B130-7D481BAF1F42}" dt="2021-02-02T16:23:44.274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G BREEN" userId="S::gbreen352@c2ken.net::bc0c9307-06ca-4ff0-8f93-324c39b1f43b" providerId="AD" clId="Web-{AD988245-C7A1-4D72-B130-7D481BAF1F42}" dt="2021-02-02T16:23:44.274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 modSldLayout">
        <pc:chgData name="G BREEN" userId="S::gbreen352@c2ken.net::bc0c9307-06ca-4ff0-8f93-324c39b1f43b" providerId="AD" clId="Web-{AD988245-C7A1-4D72-B130-7D481BAF1F42}" dt="2021-02-02T16:23:50.431" v="1"/>
        <pc:sldMasterMkLst>
          <pc:docMk/>
          <pc:sldMasterMk cId="2546394249" sldId="2147483672"/>
        </pc:sldMasterMkLst>
        <pc:sldLayoutChg chg="add del mod replId">
          <pc:chgData name="G BREEN" userId="S::gbreen352@c2ken.net::bc0c9307-06ca-4ff0-8f93-324c39b1f43b" providerId="AD" clId="Web-{AD988245-C7A1-4D72-B130-7D481BAF1F42}" dt="2021-02-02T16:23:50.431" v="1"/>
          <pc:sldLayoutMkLst>
            <pc:docMk/>
            <pc:sldMasterMk cId="2546394249" sldId="2147483672"/>
            <pc:sldLayoutMk cId="1640779995" sldId="2147483673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0.431" v="1"/>
          <pc:sldLayoutMkLst>
            <pc:docMk/>
            <pc:sldMasterMk cId="2546394249" sldId="2147483672"/>
            <pc:sldLayoutMk cId="1199806628" sldId="2147483674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0.431" v="1"/>
          <pc:sldLayoutMkLst>
            <pc:docMk/>
            <pc:sldMasterMk cId="2546394249" sldId="2147483672"/>
            <pc:sldLayoutMk cId="3425061666" sldId="2147483675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0.431" v="1"/>
          <pc:sldLayoutMkLst>
            <pc:docMk/>
            <pc:sldMasterMk cId="2546394249" sldId="2147483672"/>
            <pc:sldLayoutMk cId="3055727332" sldId="2147483676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0.431" v="1"/>
          <pc:sldLayoutMkLst>
            <pc:docMk/>
            <pc:sldMasterMk cId="2546394249" sldId="2147483672"/>
            <pc:sldLayoutMk cId="2682281802" sldId="2147483677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0.431" v="1"/>
          <pc:sldLayoutMkLst>
            <pc:docMk/>
            <pc:sldMasterMk cId="2546394249" sldId="2147483672"/>
            <pc:sldLayoutMk cId="2733791272" sldId="2147483678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0.431" v="1"/>
          <pc:sldLayoutMkLst>
            <pc:docMk/>
            <pc:sldMasterMk cId="2546394249" sldId="2147483672"/>
            <pc:sldLayoutMk cId="1557507789" sldId="2147483679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0.431" v="1"/>
          <pc:sldLayoutMkLst>
            <pc:docMk/>
            <pc:sldMasterMk cId="2546394249" sldId="2147483672"/>
            <pc:sldLayoutMk cId="971542825" sldId="2147483680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0.431" v="1"/>
          <pc:sldLayoutMkLst>
            <pc:docMk/>
            <pc:sldMasterMk cId="2546394249" sldId="2147483672"/>
            <pc:sldLayoutMk cId="681393991" sldId="2147483681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0.431" v="1"/>
          <pc:sldLayoutMkLst>
            <pc:docMk/>
            <pc:sldMasterMk cId="2546394249" sldId="2147483672"/>
            <pc:sldLayoutMk cId="1637737089" sldId="2147483682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0.431" v="1"/>
          <pc:sldLayoutMkLst>
            <pc:docMk/>
            <pc:sldMasterMk cId="2546394249" sldId="2147483672"/>
            <pc:sldLayoutMk cId="2635118271" sldId="2147483683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0.431" v="1"/>
          <pc:sldLayoutMkLst>
            <pc:docMk/>
            <pc:sldMasterMk cId="2546394249" sldId="2147483672"/>
            <pc:sldLayoutMk cId="4057538369" sldId="2147483684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0.431" v="1"/>
          <pc:sldLayoutMkLst>
            <pc:docMk/>
            <pc:sldMasterMk cId="2546394249" sldId="2147483672"/>
            <pc:sldLayoutMk cId="992286544" sldId="2147483685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0.431" v="1"/>
          <pc:sldLayoutMkLst>
            <pc:docMk/>
            <pc:sldMasterMk cId="2546394249" sldId="2147483672"/>
            <pc:sldLayoutMk cId="2115101115" sldId="2147483686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0.431" v="1"/>
          <pc:sldLayoutMkLst>
            <pc:docMk/>
            <pc:sldMasterMk cId="2546394249" sldId="2147483672"/>
            <pc:sldLayoutMk cId="185101073" sldId="2147483687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0.431" v="1"/>
          <pc:sldLayoutMkLst>
            <pc:docMk/>
            <pc:sldMasterMk cId="2546394249" sldId="2147483672"/>
            <pc:sldLayoutMk cId="1636282704" sldId="2147483688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0.431" v="1"/>
          <pc:sldLayoutMkLst>
            <pc:docMk/>
            <pc:sldMasterMk cId="2546394249" sldId="2147483672"/>
            <pc:sldLayoutMk cId="145971067" sldId="2147483689"/>
          </pc:sldLayoutMkLst>
        </pc:sldLayoutChg>
      </pc:sldMasterChg>
      <pc:sldMasterChg chg="add del addSldLayout delSldLayout modSldLayout">
        <pc:chgData name="G BREEN" userId="S::gbreen352@c2ken.net::bc0c9307-06ca-4ff0-8f93-324c39b1f43b" providerId="AD" clId="Web-{AD988245-C7A1-4D72-B130-7D481BAF1F42}" dt="2021-02-02T16:23:58.759" v="2"/>
        <pc:sldMasterMkLst>
          <pc:docMk/>
          <pc:sldMasterMk cId="3531861470" sldId="2147483690"/>
        </pc:sldMasterMkLst>
        <pc:sldLayoutChg chg="add del mod replId">
          <pc:chgData name="G BREEN" userId="S::gbreen352@c2ken.net::bc0c9307-06ca-4ff0-8f93-324c39b1f43b" providerId="AD" clId="Web-{AD988245-C7A1-4D72-B130-7D481BAF1F42}" dt="2021-02-02T16:23:58.759" v="2"/>
          <pc:sldLayoutMkLst>
            <pc:docMk/>
            <pc:sldMasterMk cId="3531861470" sldId="2147483690"/>
            <pc:sldLayoutMk cId="3373431062" sldId="2147483691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8.759" v="2"/>
          <pc:sldLayoutMkLst>
            <pc:docMk/>
            <pc:sldMasterMk cId="3531861470" sldId="2147483690"/>
            <pc:sldLayoutMk cId="1687081680" sldId="2147483692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8.759" v="2"/>
          <pc:sldLayoutMkLst>
            <pc:docMk/>
            <pc:sldMasterMk cId="3531861470" sldId="2147483690"/>
            <pc:sldLayoutMk cId="1054190323" sldId="2147483693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8.759" v="2"/>
          <pc:sldLayoutMkLst>
            <pc:docMk/>
            <pc:sldMasterMk cId="3531861470" sldId="2147483690"/>
            <pc:sldLayoutMk cId="3910450834" sldId="2147483694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8.759" v="2"/>
          <pc:sldLayoutMkLst>
            <pc:docMk/>
            <pc:sldMasterMk cId="3531861470" sldId="2147483690"/>
            <pc:sldLayoutMk cId="2942761496" sldId="2147483695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8.759" v="2"/>
          <pc:sldLayoutMkLst>
            <pc:docMk/>
            <pc:sldMasterMk cId="3531861470" sldId="2147483690"/>
            <pc:sldLayoutMk cId="3453239258" sldId="2147483696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8.759" v="2"/>
          <pc:sldLayoutMkLst>
            <pc:docMk/>
            <pc:sldMasterMk cId="3531861470" sldId="2147483690"/>
            <pc:sldLayoutMk cId="827911076" sldId="2147483697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8.759" v="2"/>
          <pc:sldLayoutMkLst>
            <pc:docMk/>
            <pc:sldMasterMk cId="3531861470" sldId="2147483690"/>
            <pc:sldLayoutMk cId="1459760608" sldId="2147483698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8.759" v="2"/>
          <pc:sldLayoutMkLst>
            <pc:docMk/>
            <pc:sldMasterMk cId="3531861470" sldId="2147483690"/>
            <pc:sldLayoutMk cId="960855754" sldId="2147483699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8.759" v="2"/>
          <pc:sldLayoutMkLst>
            <pc:docMk/>
            <pc:sldMasterMk cId="3531861470" sldId="2147483690"/>
            <pc:sldLayoutMk cId="4064492167" sldId="2147483700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6:23:58.759" v="2"/>
          <pc:sldLayoutMkLst>
            <pc:docMk/>
            <pc:sldMasterMk cId="3531861470" sldId="2147483690"/>
            <pc:sldLayoutMk cId="1754772858" sldId="2147483701"/>
          </pc:sldLayoutMkLst>
        </pc:sldLayoutChg>
      </pc:sldMasterChg>
      <pc:sldMasterChg chg="add del replId addSldLayout delSldLayout">
        <pc:chgData name="G BREEN" userId="S::gbreen352@c2ken.net::bc0c9307-06ca-4ff0-8f93-324c39b1f43b" providerId="AD" clId="Web-{AD988245-C7A1-4D72-B130-7D481BAF1F42}" dt="2021-02-02T16:25:37.637" v="26"/>
        <pc:sldMasterMkLst>
          <pc:docMk/>
          <pc:sldMasterMk cId="1706347433" sldId="2147483702"/>
        </pc:sldMasterMkLst>
        <pc:sldLayoutChg chg="add del">
          <pc:chgData name="G BREEN" userId="S::gbreen352@c2ken.net::bc0c9307-06ca-4ff0-8f93-324c39b1f43b" providerId="AD" clId="Web-{AD988245-C7A1-4D72-B130-7D481BAF1F42}" dt="2021-02-02T16:25:37.637" v="26"/>
          <pc:sldLayoutMkLst>
            <pc:docMk/>
            <pc:sldMasterMk cId="1706347433" sldId="2147483702"/>
            <pc:sldLayoutMk cId="1886638571" sldId="2147483703"/>
          </pc:sldLayoutMkLst>
        </pc:sldLayoutChg>
        <pc:sldLayoutChg chg="add del replId">
          <pc:chgData name="G BREEN" userId="S::gbreen352@c2ken.net::bc0c9307-06ca-4ff0-8f93-324c39b1f43b" providerId="AD" clId="Web-{AD988245-C7A1-4D72-B130-7D481BAF1F42}" dt="2021-02-02T16:25:37.637" v="26"/>
          <pc:sldLayoutMkLst>
            <pc:docMk/>
            <pc:sldMasterMk cId="1706347433" sldId="2147483702"/>
            <pc:sldLayoutMk cId="1782634466" sldId="2147483704"/>
          </pc:sldLayoutMkLst>
        </pc:sldLayoutChg>
        <pc:sldLayoutChg chg="add del replId">
          <pc:chgData name="G BREEN" userId="S::gbreen352@c2ken.net::bc0c9307-06ca-4ff0-8f93-324c39b1f43b" providerId="AD" clId="Web-{AD988245-C7A1-4D72-B130-7D481BAF1F42}" dt="2021-02-02T16:25:37.637" v="26"/>
          <pc:sldLayoutMkLst>
            <pc:docMk/>
            <pc:sldMasterMk cId="1706347433" sldId="2147483702"/>
            <pc:sldLayoutMk cId="3650318727" sldId="2147483705"/>
          </pc:sldLayoutMkLst>
        </pc:sldLayoutChg>
        <pc:sldLayoutChg chg="add del replId">
          <pc:chgData name="G BREEN" userId="S::gbreen352@c2ken.net::bc0c9307-06ca-4ff0-8f93-324c39b1f43b" providerId="AD" clId="Web-{AD988245-C7A1-4D72-B130-7D481BAF1F42}" dt="2021-02-02T16:25:37.637" v="26"/>
          <pc:sldLayoutMkLst>
            <pc:docMk/>
            <pc:sldMasterMk cId="1706347433" sldId="2147483702"/>
            <pc:sldLayoutMk cId="1265301815" sldId="2147483706"/>
          </pc:sldLayoutMkLst>
        </pc:sldLayoutChg>
        <pc:sldLayoutChg chg="add del replId">
          <pc:chgData name="G BREEN" userId="S::gbreen352@c2ken.net::bc0c9307-06ca-4ff0-8f93-324c39b1f43b" providerId="AD" clId="Web-{AD988245-C7A1-4D72-B130-7D481BAF1F42}" dt="2021-02-02T16:25:37.637" v="26"/>
          <pc:sldLayoutMkLst>
            <pc:docMk/>
            <pc:sldMasterMk cId="1706347433" sldId="2147483702"/>
            <pc:sldLayoutMk cId="1527601630" sldId="2147483707"/>
          </pc:sldLayoutMkLst>
        </pc:sldLayoutChg>
        <pc:sldLayoutChg chg="add del replId">
          <pc:chgData name="G BREEN" userId="S::gbreen352@c2ken.net::bc0c9307-06ca-4ff0-8f93-324c39b1f43b" providerId="AD" clId="Web-{AD988245-C7A1-4D72-B130-7D481BAF1F42}" dt="2021-02-02T16:25:37.637" v="26"/>
          <pc:sldLayoutMkLst>
            <pc:docMk/>
            <pc:sldMasterMk cId="1706347433" sldId="2147483702"/>
            <pc:sldLayoutMk cId="3095241621" sldId="2147483708"/>
          </pc:sldLayoutMkLst>
        </pc:sldLayoutChg>
        <pc:sldLayoutChg chg="add del replId">
          <pc:chgData name="G BREEN" userId="S::gbreen352@c2ken.net::bc0c9307-06ca-4ff0-8f93-324c39b1f43b" providerId="AD" clId="Web-{AD988245-C7A1-4D72-B130-7D481BAF1F42}" dt="2021-02-02T16:25:37.637" v="26"/>
          <pc:sldLayoutMkLst>
            <pc:docMk/>
            <pc:sldMasterMk cId="1706347433" sldId="2147483702"/>
            <pc:sldLayoutMk cId="2372024397" sldId="2147483709"/>
          </pc:sldLayoutMkLst>
        </pc:sldLayoutChg>
        <pc:sldLayoutChg chg="add del replId">
          <pc:chgData name="G BREEN" userId="S::gbreen352@c2ken.net::bc0c9307-06ca-4ff0-8f93-324c39b1f43b" providerId="AD" clId="Web-{AD988245-C7A1-4D72-B130-7D481BAF1F42}" dt="2021-02-02T16:25:37.637" v="26"/>
          <pc:sldLayoutMkLst>
            <pc:docMk/>
            <pc:sldMasterMk cId="1706347433" sldId="2147483702"/>
            <pc:sldLayoutMk cId="2878354971" sldId="2147483710"/>
          </pc:sldLayoutMkLst>
        </pc:sldLayoutChg>
        <pc:sldLayoutChg chg="add del replId">
          <pc:chgData name="G BREEN" userId="S::gbreen352@c2ken.net::bc0c9307-06ca-4ff0-8f93-324c39b1f43b" providerId="AD" clId="Web-{AD988245-C7A1-4D72-B130-7D481BAF1F42}" dt="2021-02-02T16:25:37.637" v="26"/>
          <pc:sldLayoutMkLst>
            <pc:docMk/>
            <pc:sldMasterMk cId="1706347433" sldId="2147483702"/>
            <pc:sldLayoutMk cId="3466273500" sldId="2147483711"/>
          </pc:sldLayoutMkLst>
        </pc:sldLayoutChg>
        <pc:sldLayoutChg chg="add del replId">
          <pc:chgData name="G BREEN" userId="S::gbreen352@c2ken.net::bc0c9307-06ca-4ff0-8f93-324c39b1f43b" providerId="AD" clId="Web-{AD988245-C7A1-4D72-B130-7D481BAF1F42}" dt="2021-02-02T16:25:37.637" v="26"/>
          <pc:sldLayoutMkLst>
            <pc:docMk/>
            <pc:sldMasterMk cId="1706347433" sldId="2147483702"/>
            <pc:sldLayoutMk cId="161924994" sldId="2147483712"/>
          </pc:sldLayoutMkLst>
        </pc:sldLayoutChg>
        <pc:sldLayoutChg chg="add del replId">
          <pc:chgData name="G BREEN" userId="S::gbreen352@c2ken.net::bc0c9307-06ca-4ff0-8f93-324c39b1f43b" providerId="AD" clId="Web-{AD988245-C7A1-4D72-B130-7D481BAF1F42}" dt="2021-02-02T16:25:37.637" v="26"/>
          <pc:sldLayoutMkLst>
            <pc:docMk/>
            <pc:sldMasterMk cId="1706347433" sldId="2147483702"/>
            <pc:sldLayoutMk cId="2666400064" sldId="2147483713"/>
          </pc:sldLayoutMkLst>
        </pc:sldLayoutChg>
      </pc:sldMasterChg>
      <pc:sldMasterChg chg="add del addSldLayout delSldLayout">
        <pc:chgData name="G BREEN" userId="S::gbreen352@c2ken.net::bc0c9307-06ca-4ff0-8f93-324c39b1f43b" providerId="AD" clId="Web-{AD988245-C7A1-4D72-B130-7D481BAF1F42}" dt="2021-02-02T16:29:49.377" v="33"/>
        <pc:sldMasterMkLst>
          <pc:docMk/>
          <pc:sldMasterMk cId="1959300841" sldId="2147483789"/>
        </pc:sldMasterMkLst>
        <pc:sldLayoutChg chg="add del">
          <pc:chgData name="G BREEN" userId="S::gbreen352@c2ken.net::bc0c9307-06ca-4ff0-8f93-324c39b1f43b" providerId="AD" clId="Web-{AD988245-C7A1-4D72-B130-7D481BAF1F42}" dt="2021-02-02T16:29:49.377" v="33"/>
          <pc:sldLayoutMkLst>
            <pc:docMk/>
            <pc:sldMasterMk cId="1959300841" sldId="2147483789"/>
            <pc:sldLayoutMk cId="359254418" sldId="2147483778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29:49.377" v="33"/>
          <pc:sldLayoutMkLst>
            <pc:docMk/>
            <pc:sldMasterMk cId="1959300841" sldId="2147483789"/>
            <pc:sldLayoutMk cId="1642579158" sldId="2147483779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29:49.377" v="33"/>
          <pc:sldLayoutMkLst>
            <pc:docMk/>
            <pc:sldMasterMk cId="1959300841" sldId="2147483789"/>
            <pc:sldLayoutMk cId="1589705522" sldId="2147483780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29:49.377" v="33"/>
          <pc:sldLayoutMkLst>
            <pc:docMk/>
            <pc:sldMasterMk cId="1959300841" sldId="2147483789"/>
            <pc:sldLayoutMk cId="1292841150" sldId="2147483781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29:49.377" v="33"/>
          <pc:sldLayoutMkLst>
            <pc:docMk/>
            <pc:sldMasterMk cId="1959300841" sldId="2147483789"/>
            <pc:sldLayoutMk cId="1453771922" sldId="2147483782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29:49.377" v="33"/>
          <pc:sldLayoutMkLst>
            <pc:docMk/>
            <pc:sldMasterMk cId="1959300841" sldId="2147483789"/>
            <pc:sldLayoutMk cId="2703530181" sldId="2147483783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29:49.377" v="33"/>
          <pc:sldLayoutMkLst>
            <pc:docMk/>
            <pc:sldMasterMk cId="1959300841" sldId="2147483789"/>
            <pc:sldLayoutMk cId="3617700631" sldId="2147483784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29:49.377" v="33"/>
          <pc:sldLayoutMkLst>
            <pc:docMk/>
            <pc:sldMasterMk cId="1959300841" sldId="2147483789"/>
            <pc:sldLayoutMk cId="3431337291" sldId="2147483785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29:49.377" v="33"/>
          <pc:sldLayoutMkLst>
            <pc:docMk/>
            <pc:sldMasterMk cId="1959300841" sldId="2147483789"/>
            <pc:sldLayoutMk cId="4253943014" sldId="2147483786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29:49.377" v="33"/>
          <pc:sldLayoutMkLst>
            <pc:docMk/>
            <pc:sldMasterMk cId="1959300841" sldId="2147483789"/>
            <pc:sldLayoutMk cId="2995804270" sldId="2147483787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29:49.377" v="33"/>
          <pc:sldLayoutMkLst>
            <pc:docMk/>
            <pc:sldMasterMk cId="1959300841" sldId="2147483789"/>
            <pc:sldLayoutMk cId="3837975427" sldId="2147483788"/>
          </pc:sldLayoutMkLst>
        </pc:sldLayoutChg>
      </pc:sldMasterChg>
      <pc:sldMasterChg chg="add del addSldLayout delSldLayout">
        <pc:chgData name="G BREEN" userId="S::gbreen352@c2ken.net::bc0c9307-06ca-4ff0-8f93-324c39b1f43b" providerId="AD" clId="Web-{AD988245-C7A1-4D72-B130-7D481BAF1F42}" dt="2021-02-02T16:30:46.301" v="34"/>
        <pc:sldMasterMkLst>
          <pc:docMk/>
          <pc:sldMasterMk cId="2854990516" sldId="2147483790"/>
        </pc:sldMasterMkLst>
        <pc:sldLayoutChg chg="add del">
          <pc:chgData name="G BREEN" userId="S::gbreen352@c2ken.net::bc0c9307-06ca-4ff0-8f93-324c39b1f43b" providerId="AD" clId="Web-{AD988245-C7A1-4D72-B130-7D481BAF1F42}" dt="2021-02-02T16:30:46.301" v="34"/>
          <pc:sldLayoutMkLst>
            <pc:docMk/>
            <pc:sldMasterMk cId="2854990516" sldId="2147483790"/>
            <pc:sldLayoutMk cId="1373128782" sldId="2147483791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30:46.301" v="34"/>
          <pc:sldLayoutMkLst>
            <pc:docMk/>
            <pc:sldMasterMk cId="2854990516" sldId="2147483790"/>
            <pc:sldLayoutMk cId="2438772804" sldId="2147483792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30:46.301" v="34"/>
          <pc:sldLayoutMkLst>
            <pc:docMk/>
            <pc:sldMasterMk cId="2854990516" sldId="2147483790"/>
            <pc:sldLayoutMk cId="415411192" sldId="2147483793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30:46.301" v="34"/>
          <pc:sldLayoutMkLst>
            <pc:docMk/>
            <pc:sldMasterMk cId="2854990516" sldId="2147483790"/>
            <pc:sldLayoutMk cId="1990690577" sldId="2147483794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30:46.301" v="34"/>
          <pc:sldLayoutMkLst>
            <pc:docMk/>
            <pc:sldMasterMk cId="2854990516" sldId="2147483790"/>
            <pc:sldLayoutMk cId="3143847978" sldId="2147483795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30:46.301" v="34"/>
          <pc:sldLayoutMkLst>
            <pc:docMk/>
            <pc:sldMasterMk cId="2854990516" sldId="2147483790"/>
            <pc:sldLayoutMk cId="517052786" sldId="2147483796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30:46.301" v="34"/>
          <pc:sldLayoutMkLst>
            <pc:docMk/>
            <pc:sldMasterMk cId="2854990516" sldId="2147483790"/>
            <pc:sldLayoutMk cId="2535193942" sldId="2147483797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30:46.301" v="34"/>
          <pc:sldLayoutMkLst>
            <pc:docMk/>
            <pc:sldMasterMk cId="2854990516" sldId="2147483790"/>
            <pc:sldLayoutMk cId="108994334" sldId="2147483798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30:46.301" v="34"/>
          <pc:sldLayoutMkLst>
            <pc:docMk/>
            <pc:sldMasterMk cId="2854990516" sldId="2147483790"/>
            <pc:sldLayoutMk cId="2963686251" sldId="2147483799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30:46.301" v="34"/>
          <pc:sldLayoutMkLst>
            <pc:docMk/>
            <pc:sldMasterMk cId="2854990516" sldId="2147483790"/>
            <pc:sldLayoutMk cId="4008119499" sldId="2147483800"/>
          </pc:sldLayoutMkLst>
        </pc:sldLayoutChg>
        <pc:sldLayoutChg chg="add del">
          <pc:chgData name="G BREEN" userId="S::gbreen352@c2ken.net::bc0c9307-06ca-4ff0-8f93-324c39b1f43b" providerId="AD" clId="Web-{AD988245-C7A1-4D72-B130-7D481BAF1F42}" dt="2021-02-02T16:30:46.301" v="34"/>
          <pc:sldLayoutMkLst>
            <pc:docMk/>
            <pc:sldMasterMk cId="2854990516" sldId="2147483790"/>
            <pc:sldLayoutMk cId="4062782700" sldId="2147483801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AD988245-C7A1-4D72-B130-7D481BAF1F42}" dt="2021-02-02T17:35:55.982" v="519"/>
        <pc:sldMasterMkLst>
          <pc:docMk/>
          <pc:sldMasterMk cId="284579965" sldId="2147483802"/>
        </pc:sldMasterMkLst>
        <pc:sldLayoutChg chg="add del mod replId modTransition">
          <pc:chgData name="G BREEN" userId="S::gbreen352@c2ken.net::bc0c9307-06ca-4ff0-8f93-324c39b1f43b" providerId="AD" clId="Web-{AD988245-C7A1-4D72-B130-7D481BAF1F42}" dt="2021-02-02T17:35:55.982" v="519"/>
          <pc:sldLayoutMkLst>
            <pc:docMk/>
            <pc:sldMasterMk cId="284579965" sldId="2147483802"/>
            <pc:sldLayoutMk cId="1533391306" sldId="2147483803"/>
          </pc:sldLayoutMkLst>
        </pc:sldLayoutChg>
        <pc:sldLayoutChg chg="add del mod replId modTransition">
          <pc:chgData name="G BREEN" userId="S::gbreen352@c2ken.net::bc0c9307-06ca-4ff0-8f93-324c39b1f43b" providerId="AD" clId="Web-{AD988245-C7A1-4D72-B130-7D481BAF1F42}" dt="2021-02-02T17:35:55.982" v="519"/>
          <pc:sldLayoutMkLst>
            <pc:docMk/>
            <pc:sldMasterMk cId="284579965" sldId="2147483802"/>
            <pc:sldLayoutMk cId="4083673864" sldId="2147483804"/>
          </pc:sldLayoutMkLst>
        </pc:sldLayoutChg>
        <pc:sldLayoutChg chg="add del mod replId modTransition">
          <pc:chgData name="G BREEN" userId="S::gbreen352@c2ken.net::bc0c9307-06ca-4ff0-8f93-324c39b1f43b" providerId="AD" clId="Web-{AD988245-C7A1-4D72-B130-7D481BAF1F42}" dt="2021-02-02T17:35:55.982" v="519"/>
          <pc:sldLayoutMkLst>
            <pc:docMk/>
            <pc:sldMasterMk cId="284579965" sldId="2147483802"/>
            <pc:sldLayoutMk cId="1964749090" sldId="2147483805"/>
          </pc:sldLayoutMkLst>
        </pc:sldLayoutChg>
        <pc:sldLayoutChg chg="add del mod replId modTransition">
          <pc:chgData name="G BREEN" userId="S::gbreen352@c2ken.net::bc0c9307-06ca-4ff0-8f93-324c39b1f43b" providerId="AD" clId="Web-{AD988245-C7A1-4D72-B130-7D481BAF1F42}" dt="2021-02-02T17:35:55.982" v="519"/>
          <pc:sldLayoutMkLst>
            <pc:docMk/>
            <pc:sldMasterMk cId="284579965" sldId="2147483802"/>
            <pc:sldLayoutMk cId="1896556049" sldId="2147483806"/>
          </pc:sldLayoutMkLst>
        </pc:sldLayoutChg>
        <pc:sldLayoutChg chg="add del mod replId modTransition">
          <pc:chgData name="G BREEN" userId="S::gbreen352@c2ken.net::bc0c9307-06ca-4ff0-8f93-324c39b1f43b" providerId="AD" clId="Web-{AD988245-C7A1-4D72-B130-7D481BAF1F42}" dt="2021-02-02T17:35:55.982" v="519"/>
          <pc:sldLayoutMkLst>
            <pc:docMk/>
            <pc:sldMasterMk cId="284579965" sldId="2147483802"/>
            <pc:sldLayoutMk cId="3237933942" sldId="2147483807"/>
          </pc:sldLayoutMkLst>
        </pc:sldLayoutChg>
        <pc:sldLayoutChg chg="add del mod replId modTransition">
          <pc:chgData name="G BREEN" userId="S::gbreen352@c2ken.net::bc0c9307-06ca-4ff0-8f93-324c39b1f43b" providerId="AD" clId="Web-{AD988245-C7A1-4D72-B130-7D481BAF1F42}" dt="2021-02-02T17:35:55.982" v="519"/>
          <pc:sldLayoutMkLst>
            <pc:docMk/>
            <pc:sldMasterMk cId="284579965" sldId="2147483802"/>
            <pc:sldLayoutMk cId="2276055493" sldId="2147483808"/>
          </pc:sldLayoutMkLst>
        </pc:sldLayoutChg>
        <pc:sldLayoutChg chg="add del mod replId modTransition">
          <pc:chgData name="G BREEN" userId="S::gbreen352@c2ken.net::bc0c9307-06ca-4ff0-8f93-324c39b1f43b" providerId="AD" clId="Web-{AD988245-C7A1-4D72-B130-7D481BAF1F42}" dt="2021-02-02T17:35:55.982" v="519"/>
          <pc:sldLayoutMkLst>
            <pc:docMk/>
            <pc:sldMasterMk cId="284579965" sldId="2147483802"/>
            <pc:sldLayoutMk cId="2984826914" sldId="2147483809"/>
          </pc:sldLayoutMkLst>
        </pc:sldLayoutChg>
        <pc:sldLayoutChg chg="add del mod replId modTransition">
          <pc:chgData name="G BREEN" userId="S::gbreen352@c2ken.net::bc0c9307-06ca-4ff0-8f93-324c39b1f43b" providerId="AD" clId="Web-{AD988245-C7A1-4D72-B130-7D481BAF1F42}" dt="2021-02-02T17:35:55.982" v="519"/>
          <pc:sldLayoutMkLst>
            <pc:docMk/>
            <pc:sldMasterMk cId="284579965" sldId="2147483802"/>
            <pc:sldLayoutMk cId="1926850233" sldId="2147483810"/>
          </pc:sldLayoutMkLst>
        </pc:sldLayoutChg>
        <pc:sldLayoutChg chg="add del mod replId modTransition">
          <pc:chgData name="G BREEN" userId="S::gbreen352@c2ken.net::bc0c9307-06ca-4ff0-8f93-324c39b1f43b" providerId="AD" clId="Web-{AD988245-C7A1-4D72-B130-7D481BAF1F42}" dt="2021-02-02T17:35:55.982" v="519"/>
          <pc:sldLayoutMkLst>
            <pc:docMk/>
            <pc:sldMasterMk cId="284579965" sldId="2147483802"/>
            <pc:sldLayoutMk cId="1617739641" sldId="2147483811"/>
          </pc:sldLayoutMkLst>
        </pc:sldLayoutChg>
        <pc:sldLayoutChg chg="add del mod replId modTransition">
          <pc:chgData name="G BREEN" userId="S::gbreen352@c2ken.net::bc0c9307-06ca-4ff0-8f93-324c39b1f43b" providerId="AD" clId="Web-{AD988245-C7A1-4D72-B130-7D481BAF1F42}" dt="2021-02-02T17:35:55.982" v="519"/>
          <pc:sldLayoutMkLst>
            <pc:docMk/>
            <pc:sldMasterMk cId="284579965" sldId="2147483802"/>
            <pc:sldLayoutMk cId="108483901" sldId="2147483812"/>
          </pc:sldLayoutMkLst>
        </pc:sldLayoutChg>
        <pc:sldLayoutChg chg="add del mod replId modTransition">
          <pc:chgData name="G BREEN" userId="S::gbreen352@c2ken.net::bc0c9307-06ca-4ff0-8f93-324c39b1f43b" providerId="AD" clId="Web-{AD988245-C7A1-4D72-B130-7D481BAF1F42}" dt="2021-02-02T17:35:55.982" v="519"/>
          <pc:sldLayoutMkLst>
            <pc:docMk/>
            <pc:sldMasterMk cId="284579965" sldId="2147483802"/>
            <pc:sldLayoutMk cId="763895319" sldId="2147483813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AD988245-C7A1-4D72-B130-7D481BAF1F42}" dt="2021-02-02T17:40:05.990" v="552"/>
        <pc:sldMasterMkLst>
          <pc:docMk/>
          <pc:sldMasterMk cId="3531256659" sldId="2147483814"/>
        </pc:sldMasterMkLst>
        <pc:sldLayoutChg chg="add del mod replId">
          <pc:chgData name="G BREEN" userId="S::gbreen352@c2ken.net::bc0c9307-06ca-4ff0-8f93-324c39b1f43b" providerId="AD" clId="Web-{AD988245-C7A1-4D72-B130-7D481BAF1F42}" dt="2021-02-02T17:40:05.990" v="552"/>
          <pc:sldLayoutMkLst>
            <pc:docMk/>
            <pc:sldMasterMk cId="3531256659" sldId="2147483814"/>
            <pc:sldLayoutMk cId="603209191" sldId="2147483815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0:05.990" v="552"/>
          <pc:sldLayoutMkLst>
            <pc:docMk/>
            <pc:sldMasterMk cId="3531256659" sldId="2147483814"/>
            <pc:sldLayoutMk cId="620168839" sldId="2147483816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0:05.990" v="552"/>
          <pc:sldLayoutMkLst>
            <pc:docMk/>
            <pc:sldMasterMk cId="3531256659" sldId="2147483814"/>
            <pc:sldLayoutMk cId="58225384" sldId="2147483817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0:05.990" v="552"/>
          <pc:sldLayoutMkLst>
            <pc:docMk/>
            <pc:sldMasterMk cId="3531256659" sldId="2147483814"/>
            <pc:sldLayoutMk cId="2956475096" sldId="2147483818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0:05.990" v="552"/>
          <pc:sldLayoutMkLst>
            <pc:docMk/>
            <pc:sldMasterMk cId="3531256659" sldId="2147483814"/>
            <pc:sldLayoutMk cId="3051482941" sldId="2147483819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0:05.990" v="552"/>
          <pc:sldLayoutMkLst>
            <pc:docMk/>
            <pc:sldMasterMk cId="3531256659" sldId="2147483814"/>
            <pc:sldLayoutMk cId="1898933954" sldId="2147483820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0:05.990" v="552"/>
          <pc:sldLayoutMkLst>
            <pc:docMk/>
            <pc:sldMasterMk cId="3531256659" sldId="2147483814"/>
            <pc:sldLayoutMk cId="3645331176" sldId="2147483821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0:05.990" v="552"/>
          <pc:sldLayoutMkLst>
            <pc:docMk/>
            <pc:sldMasterMk cId="3531256659" sldId="2147483814"/>
            <pc:sldLayoutMk cId="394374729" sldId="2147483822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0:05.990" v="552"/>
          <pc:sldLayoutMkLst>
            <pc:docMk/>
            <pc:sldMasterMk cId="3531256659" sldId="2147483814"/>
            <pc:sldLayoutMk cId="2696540605" sldId="2147483823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0:05.990" v="552"/>
          <pc:sldLayoutMkLst>
            <pc:docMk/>
            <pc:sldMasterMk cId="3531256659" sldId="2147483814"/>
            <pc:sldLayoutMk cId="1465119643" sldId="2147483824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0:05.990" v="552"/>
          <pc:sldLayoutMkLst>
            <pc:docMk/>
            <pc:sldMasterMk cId="3531256659" sldId="2147483814"/>
            <pc:sldLayoutMk cId="2811983879" sldId="2147483825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AD988245-C7A1-4D72-B130-7D481BAF1F42}" dt="2021-02-02T17:42:58.305" v="580"/>
        <pc:sldMasterMkLst>
          <pc:docMk/>
          <pc:sldMasterMk cId="1710365343" sldId="2147483826"/>
        </pc:sldMasterMkLst>
        <pc:sldLayoutChg chg="add del mod replId">
          <pc:chgData name="G BREEN" userId="S::gbreen352@c2ken.net::bc0c9307-06ca-4ff0-8f93-324c39b1f43b" providerId="AD" clId="Web-{AD988245-C7A1-4D72-B130-7D481BAF1F42}" dt="2021-02-02T17:42:58.305" v="580"/>
          <pc:sldLayoutMkLst>
            <pc:docMk/>
            <pc:sldMasterMk cId="1710365343" sldId="2147483826"/>
            <pc:sldLayoutMk cId="2281941872" sldId="2147483827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2:58.305" v="580"/>
          <pc:sldLayoutMkLst>
            <pc:docMk/>
            <pc:sldMasterMk cId="1710365343" sldId="2147483826"/>
            <pc:sldLayoutMk cId="2828930054" sldId="2147483828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2:58.305" v="580"/>
          <pc:sldLayoutMkLst>
            <pc:docMk/>
            <pc:sldMasterMk cId="1710365343" sldId="2147483826"/>
            <pc:sldLayoutMk cId="2651216667" sldId="2147483829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2:58.305" v="580"/>
          <pc:sldLayoutMkLst>
            <pc:docMk/>
            <pc:sldMasterMk cId="1710365343" sldId="2147483826"/>
            <pc:sldLayoutMk cId="1564585909" sldId="2147483830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2:58.305" v="580"/>
          <pc:sldLayoutMkLst>
            <pc:docMk/>
            <pc:sldMasterMk cId="1710365343" sldId="2147483826"/>
            <pc:sldLayoutMk cId="934537882" sldId="2147483831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2:58.305" v="580"/>
          <pc:sldLayoutMkLst>
            <pc:docMk/>
            <pc:sldMasterMk cId="1710365343" sldId="2147483826"/>
            <pc:sldLayoutMk cId="2171609698" sldId="2147483832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2:58.305" v="580"/>
          <pc:sldLayoutMkLst>
            <pc:docMk/>
            <pc:sldMasterMk cId="1710365343" sldId="2147483826"/>
            <pc:sldLayoutMk cId="2518827770" sldId="2147483833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2:58.305" v="580"/>
          <pc:sldLayoutMkLst>
            <pc:docMk/>
            <pc:sldMasterMk cId="1710365343" sldId="2147483826"/>
            <pc:sldLayoutMk cId="3837822752" sldId="2147483834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2:58.305" v="580"/>
          <pc:sldLayoutMkLst>
            <pc:docMk/>
            <pc:sldMasterMk cId="1710365343" sldId="2147483826"/>
            <pc:sldLayoutMk cId="2742310880" sldId="2147483835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2:58.305" v="580"/>
          <pc:sldLayoutMkLst>
            <pc:docMk/>
            <pc:sldMasterMk cId="1710365343" sldId="2147483826"/>
            <pc:sldLayoutMk cId="371013030" sldId="2147483836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2:58.305" v="580"/>
          <pc:sldLayoutMkLst>
            <pc:docMk/>
            <pc:sldMasterMk cId="1710365343" sldId="2147483826"/>
            <pc:sldLayoutMk cId="3188374600" sldId="2147483837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AD988245-C7A1-4D72-B130-7D481BAF1F42}" dt="2021-02-02T17:45:06.027" v="594"/>
        <pc:sldMasterMkLst>
          <pc:docMk/>
          <pc:sldMasterMk cId="2533871566" sldId="2147483838"/>
        </pc:sldMasterMkLst>
        <pc:sldLayoutChg chg="add del mod replId">
          <pc:chgData name="G BREEN" userId="S::gbreen352@c2ken.net::bc0c9307-06ca-4ff0-8f93-324c39b1f43b" providerId="AD" clId="Web-{AD988245-C7A1-4D72-B130-7D481BAF1F42}" dt="2021-02-02T17:45:06.027" v="594"/>
          <pc:sldLayoutMkLst>
            <pc:docMk/>
            <pc:sldMasterMk cId="2533871566" sldId="2147483838"/>
            <pc:sldLayoutMk cId="3708454491" sldId="2147483839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5:06.027" v="594"/>
          <pc:sldLayoutMkLst>
            <pc:docMk/>
            <pc:sldMasterMk cId="2533871566" sldId="2147483838"/>
            <pc:sldLayoutMk cId="803200329" sldId="2147483840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5:06.027" v="594"/>
          <pc:sldLayoutMkLst>
            <pc:docMk/>
            <pc:sldMasterMk cId="2533871566" sldId="2147483838"/>
            <pc:sldLayoutMk cId="3914366687" sldId="2147483841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5:06.027" v="594"/>
          <pc:sldLayoutMkLst>
            <pc:docMk/>
            <pc:sldMasterMk cId="2533871566" sldId="2147483838"/>
            <pc:sldLayoutMk cId="1818000072" sldId="2147483842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5:06.027" v="594"/>
          <pc:sldLayoutMkLst>
            <pc:docMk/>
            <pc:sldMasterMk cId="2533871566" sldId="2147483838"/>
            <pc:sldLayoutMk cId="2623562696" sldId="2147483843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5:06.027" v="594"/>
          <pc:sldLayoutMkLst>
            <pc:docMk/>
            <pc:sldMasterMk cId="2533871566" sldId="2147483838"/>
            <pc:sldLayoutMk cId="2077335251" sldId="2147483844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5:06.027" v="594"/>
          <pc:sldLayoutMkLst>
            <pc:docMk/>
            <pc:sldMasterMk cId="2533871566" sldId="2147483838"/>
            <pc:sldLayoutMk cId="2599790047" sldId="2147483845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5:06.027" v="594"/>
          <pc:sldLayoutMkLst>
            <pc:docMk/>
            <pc:sldMasterMk cId="2533871566" sldId="2147483838"/>
            <pc:sldLayoutMk cId="1836074581" sldId="2147483846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5:06.027" v="594"/>
          <pc:sldLayoutMkLst>
            <pc:docMk/>
            <pc:sldMasterMk cId="2533871566" sldId="2147483838"/>
            <pc:sldLayoutMk cId="493635732" sldId="2147483847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5:06.027" v="594"/>
          <pc:sldLayoutMkLst>
            <pc:docMk/>
            <pc:sldMasterMk cId="2533871566" sldId="2147483838"/>
            <pc:sldLayoutMk cId="2440220666" sldId="2147483848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7:45:06.027" v="594"/>
          <pc:sldLayoutMkLst>
            <pc:docMk/>
            <pc:sldMasterMk cId="2533871566" sldId="2147483838"/>
            <pc:sldLayoutMk cId="2351438037" sldId="2147483849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AD988245-C7A1-4D72-B130-7D481BAF1F42}" dt="2021-02-02T18:44:26.291" v="983"/>
        <pc:sldMasterMkLst>
          <pc:docMk/>
          <pc:sldMasterMk cId="1022610391" sldId="2147483850"/>
        </pc:sldMasterMkLst>
        <pc:sldLayoutChg chg="add del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022610391" sldId="2147483850"/>
            <pc:sldLayoutMk cId="281602898" sldId="2147483851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022610391" sldId="2147483850"/>
            <pc:sldLayoutMk cId="1578686454" sldId="2147483852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022610391" sldId="2147483850"/>
            <pc:sldLayoutMk cId="1404874573" sldId="2147483853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022610391" sldId="2147483850"/>
            <pc:sldLayoutMk cId="2832430548" sldId="2147483854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022610391" sldId="2147483850"/>
            <pc:sldLayoutMk cId="501686996" sldId="2147483855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022610391" sldId="2147483850"/>
            <pc:sldLayoutMk cId="3891490437" sldId="2147483856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022610391" sldId="2147483850"/>
            <pc:sldLayoutMk cId="473570387" sldId="2147483857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022610391" sldId="2147483850"/>
            <pc:sldLayoutMk cId="347219391" sldId="2147483858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022610391" sldId="2147483850"/>
            <pc:sldLayoutMk cId="2034097095" sldId="2147483859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022610391" sldId="2147483850"/>
            <pc:sldLayoutMk cId="2885238137" sldId="2147483860"/>
          </pc:sldLayoutMkLst>
        </pc:sldLayoutChg>
        <pc:sldLayoutChg chg="add del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022610391" sldId="2147483850"/>
            <pc:sldLayoutMk cId="1403005898" sldId="2147483861"/>
          </pc:sldLayoutMkLst>
        </pc:sldLayoutChg>
      </pc:sldMasterChg>
      <pc:sldMasterChg chg="add modTransition addSldLayout modSldLayout">
        <pc:chgData name="G BREEN" userId="S::gbreen352@c2ken.net::bc0c9307-06ca-4ff0-8f93-324c39b1f43b" providerId="AD" clId="Web-{AD988245-C7A1-4D72-B130-7D481BAF1F42}" dt="2021-02-02T18:44:26.291" v="983"/>
        <pc:sldMasterMkLst>
          <pc:docMk/>
          <pc:sldMasterMk cId="1912957477" sldId="2147483862"/>
        </pc:sldMasterMkLst>
        <pc:sldLayoutChg chg="add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912957477" sldId="2147483862"/>
            <pc:sldLayoutMk cId="1690654399" sldId="2147483863"/>
          </pc:sldLayoutMkLst>
        </pc:sldLayoutChg>
        <pc:sldLayoutChg chg="add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912957477" sldId="2147483862"/>
            <pc:sldLayoutMk cId="1939359231" sldId="2147483864"/>
          </pc:sldLayoutMkLst>
        </pc:sldLayoutChg>
        <pc:sldLayoutChg chg="add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912957477" sldId="2147483862"/>
            <pc:sldLayoutMk cId="1859910493" sldId="2147483865"/>
          </pc:sldLayoutMkLst>
        </pc:sldLayoutChg>
        <pc:sldLayoutChg chg="add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912957477" sldId="2147483862"/>
            <pc:sldLayoutMk cId="2196368490" sldId="2147483866"/>
          </pc:sldLayoutMkLst>
        </pc:sldLayoutChg>
        <pc:sldLayoutChg chg="add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912957477" sldId="2147483862"/>
            <pc:sldLayoutMk cId="298265969" sldId="2147483867"/>
          </pc:sldLayoutMkLst>
        </pc:sldLayoutChg>
        <pc:sldLayoutChg chg="add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912957477" sldId="2147483862"/>
            <pc:sldLayoutMk cId="3998306219" sldId="2147483868"/>
          </pc:sldLayoutMkLst>
        </pc:sldLayoutChg>
        <pc:sldLayoutChg chg="add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912957477" sldId="2147483862"/>
            <pc:sldLayoutMk cId="2553546801" sldId="2147483869"/>
          </pc:sldLayoutMkLst>
        </pc:sldLayoutChg>
        <pc:sldLayoutChg chg="add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912957477" sldId="2147483862"/>
            <pc:sldLayoutMk cId="2967701255" sldId="2147483870"/>
          </pc:sldLayoutMkLst>
        </pc:sldLayoutChg>
        <pc:sldLayoutChg chg="add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912957477" sldId="2147483862"/>
            <pc:sldLayoutMk cId="11420411" sldId="2147483871"/>
          </pc:sldLayoutMkLst>
        </pc:sldLayoutChg>
        <pc:sldLayoutChg chg="add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912957477" sldId="2147483862"/>
            <pc:sldLayoutMk cId="2967079878" sldId="2147483872"/>
          </pc:sldLayoutMkLst>
        </pc:sldLayoutChg>
        <pc:sldLayoutChg chg="add mod replId">
          <pc:chgData name="G BREEN" userId="S::gbreen352@c2ken.net::bc0c9307-06ca-4ff0-8f93-324c39b1f43b" providerId="AD" clId="Web-{AD988245-C7A1-4D72-B130-7D481BAF1F42}" dt="2021-02-02T18:44:26.291" v="983"/>
          <pc:sldLayoutMkLst>
            <pc:docMk/>
            <pc:sldMasterMk cId="1912957477" sldId="2147483862"/>
            <pc:sldLayoutMk cId="2842116639" sldId="2147483873"/>
          </pc:sldLayoutMkLst>
        </pc:sldLayoutChg>
      </pc:sldMasterChg>
    </pc:docChg>
  </pc:docChgLst>
  <pc:docChgLst>
    <pc:chgData name="G BREEN" userId="S::gbreen352@c2ken.net::bc0c9307-06ca-4ff0-8f93-324c39b1f43b" providerId="AD" clId="Web-{CA62B8CF-7BF7-F310-8D7D-B78F31D9FAC6}"/>
    <pc:docChg chg="modSld">
      <pc:chgData name="G BREEN" userId="S::gbreen352@c2ken.net::bc0c9307-06ca-4ff0-8f93-324c39b1f43b" providerId="AD" clId="Web-{CA62B8CF-7BF7-F310-8D7D-B78F31D9FAC6}" dt="2021-02-02T21:23:27.492" v="144"/>
      <pc:docMkLst>
        <pc:docMk/>
      </pc:docMkLst>
      <pc:sldChg chg="modTransition">
        <pc:chgData name="G BREEN" userId="S::gbreen352@c2ken.net::bc0c9307-06ca-4ff0-8f93-324c39b1f43b" providerId="AD" clId="Web-{CA62B8CF-7BF7-F310-8D7D-B78F31D9FAC6}" dt="2021-02-02T21:06:31.652" v="33"/>
        <pc:sldMkLst>
          <pc:docMk/>
          <pc:sldMk cId="3584400629" sldId="257"/>
        </pc:sldMkLst>
      </pc:sldChg>
      <pc:sldChg chg="modTransition">
        <pc:chgData name="G BREEN" userId="S::gbreen352@c2ken.net::bc0c9307-06ca-4ff0-8f93-324c39b1f43b" providerId="AD" clId="Web-{CA62B8CF-7BF7-F310-8D7D-B78F31D9FAC6}" dt="2021-02-02T21:06:17.308" v="32"/>
        <pc:sldMkLst>
          <pc:docMk/>
          <pc:sldMk cId="437300778" sldId="258"/>
        </pc:sldMkLst>
      </pc:sldChg>
      <pc:sldChg chg="modTransition">
        <pc:chgData name="G BREEN" userId="S::gbreen352@c2ken.net::bc0c9307-06ca-4ff0-8f93-324c39b1f43b" providerId="AD" clId="Web-{CA62B8CF-7BF7-F310-8D7D-B78F31D9FAC6}" dt="2021-02-02T21:06:10.604" v="30"/>
        <pc:sldMkLst>
          <pc:docMk/>
          <pc:sldMk cId="3395983632" sldId="259"/>
        </pc:sldMkLst>
      </pc:sldChg>
      <pc:sldChg chg="modTransition">
        <pc:chgData name="G BREEN" userId="S::gbreen352@c2ken.net::bc0c9307-06ca-4ff0-8f93-324c39b1f43b" providerId="AD" clId="Web-{CA62B8CF-7BF7-F310-8D7D-B78F31D9FAC6}" dt="2021-02-02T21:06:40.917" v="34"/>
        <pc:sldMkLst>
          <pc:docMk/>
          <pc:sldMk cId="3298938826" sldId="260"/>
        </pc:sldMkLst>
      </pc:sldChg>
      <pc:sldChg chg="modTransition">
        <pc:chgData name="G BREEN" userId="S::gbreen352@c2ken.net::bc0c9307-06ca-4ff0-8f93-324c39b1f43b" providerId="AD" clId="Web-{CA62B8CF-7BF7-F310-8D7D-B78F31D9FAC6}" dt="2021-02-02T21:06:46.965" v="35"/>
        <pc:sldMkLst>
          <pc:docMk/>
          <pc:sldMk cId="1932138741" sldId="261"/>
        </pc:sldMkLst>
      </pc:sldChg>
      <pc:sldChg chg="modTransition">
        <pc:chgData name="G BREEN" userId="S::gbreen352@c2ken.net::bc0c9307-06ca-4ff0-8f93-324c39b1f43b" providerId="AD" clId="Web-{CA62B8CF-7BF7-F310-8D7D-B78F31D9FAC6}" dt="2021-02-02T21:06:02.385" v="29"/>
        <pc:sldMkLst>
          <pc:docMk/>
          <pc:sldMk cId="3864123094" sldId="263"/>
        </pc:sldMkLst>
      </pc:sldChg>
      <pc:sldChg chg="addSp modSp addAnim modAnim">
        <pc:chgData name="G BREEN" userId="S::gbreen352@c2ken.net::bc0c9307-06ca-4ff0-8f93-324c39b1f43b" providerId="AD" clId="Web-{CA62B8CF-7BF7-F310-8D7D-B78F31D9FAC6}" dt="2021-02-02T21:23:27.492" v="144"/>
        <pc:sldMkLst>
          <pc:docMk/>
          <pc:sldMk cId="3550427269" sldId="265"/>
        </pc:sldMkLst>
        <pc:spChg chg="mod">
          <ac:chgData name="G BREEN" userId="S::gbreen352@c2ken.net::bc0c9307-06ca-4ff0-8f93-324c39b1f43b" providerId="AD" clId="Web-{CA62B8CF-7BF7-F310-8D7D-B78F31D9FAC6}" dt="2021-02-02T21:21:00.333" v="77" actId="14100"/>
          <ac:spMkLst>
            <pc:docMk/>
            <pc:sldMk cId="3550427269" sldId="265"/>
            <ac:spMk id="2" creationId="{3B4F7687-3BE4-2540-85EB-CAC1F64CDC9D}"/>
          </ac:spMkLst>
        </pc:spChg>
        <pc:spChg chg="add mod">
          <ac:chgData name="G BREEN" userId="S::gbreen352@c2ken.net::bc0c9307-06ca-4ff0-8f93-324c39b1f43b" providerId="AD" clId="Web-{CA62B8CF-7BF7-F310-8D7D-B78F31D9FAC6}" dt="2021-02-02T21:21:53.037" v="107" actId="14100"/>
          <ac:spMkLst>
            <pc:docMk/>
            <pc:sldMk cId="3550427269" sldId="265"/>
            <ac:spMk id="3" creationId="{6E59591A-E233-4538-A5FB-FB80C1261629}"/>
          </ac:spMkLst>
        </pc:spChg>
        <pc:spChg chg="add mod">
          <ac:chgData name="G BREEN" userId="S::gbreen352@c2ken.net::bc0c9307-06ca-4ff0-8f93-324c39b1f43b" providerId="AD" clId="Web-{CA62B8CF-7BF7-F310-8D7D-B78F31D9FAC6}" dt="2021-02-02T21:22:52.132" v="132" actId="20577"/>
          <ac:spMkLst>
            <pc:docMk/>
            <pc:sldMk cId="3550427269" sldId="265"/>
            <ac:spMk id="5" creationId="{13FB0650-DFBB-4038-8389-86C0AD26C214}"/>
          </ac:spMkLst>
        </pc:spChg>
        <pc:spChg chg="add mod">
          <ac:chgData name="G BREEN" userId="S::gbreen352@c2ken.net::bc0c9307-06ca-4ff0-8f93-324c39b1f43b" providerId="AD" clId="Web-{CA62B8CF-7BF7-F310-8D7D-B78F31D9FAC6}" dt="2021-02-02T21:22:54.632" v="136"/>
          <ac:spMkLst>
            <pc:docMk/>
            <pc:sldMk cId="3550427269" sldId="265"/>
            <ac:spMk id="7" creationId="{108E3727-EF89-433E-AAF9-9A6F3607198A}"/>
          </ac:spMkLst>
        </pc:spChg>
        <pc:picChg chg="add mod">
          <ac:chgData name="G BREEN" userId="S::gbreen352@c2ken.net::bc0c9307-06ca-4ff0-8f93-324c39b1f43b" providerId="AD" clId="Web-{CA62B8CF-7BF7-F310-8D7D-B78F31D9FAC6}" dt="2021-02-02T21:23:02.788" v="138" actId="1076"/>
          <ac:picMkLst>
            <pc:docMk/>
            <pc:sldMk cId="3550427269" sldId="265"/>
            <ac:picMk id="6" creationId="{2F2DC0CE-3AB0-4F3D-BCA5-F78A681FDFB7}"/>
          </ac:picMkLst>
        </pc:picChg>
      </pc:sldChg>
      <pc:sldChg chg="addAnim modAnim">
        <pc:chgData name="G BREEN" userId="S::gbreen352@c2ken.net::bc0c9307-06ca-4ff0-8f93-324c39b1f43b" providerId="AD" clId="Web-{CA62B8CF-7BF7-F310-8D7D-B78F31D9FAC6}" dt="2021-02-02T21:09:02.960" v="43"/>
        <pc:sldMkLst>
          <pc:docMk/>
          <pc:sldMk cId="1669312474" sldId="266"/>
        </pc:sldMkLst>
      </pc:sldChg>
      <pc:sldChg chg="addAnim modAnim">
        <pc:chgData name="G BREEN" userId="S::gbreen352@c2ken.net::bc0c9307-06ca-4ff0-8f93-324c39b1f43b" providerId="AD" clId="Web-{CA62B8CF-7BF7-F310-8D7D-B78F31D9FAC6}" dt="2021-02-02T21:09:57.555" v="51"/>
        <pc:sldMkLst>
          <pc:docMk/>
          <pc:sldMk cId="2838952579" sldId="267"/>
        </pc:sldMkLst>
      </pc:sldChg>
      <pc:sldChg chg="addAnim modAnim">
        <pc:chgData name="G BREEN" userId="S::gbreen352@c2ken.net::bc0c9307-06ca-4ff0-8f93-324c39b1f43b" providerId="AD" clId="Web-{CA62B8CF-7BF7-F310-8D7D-B78F31D9FAC6}" dt="2021-02-02T21:09:57.618" v="59"/>
        <pc:sldMkLst>
          <pc:docMk/>
          <pc:sldMk cId="2714371146" sldId="268"/>
        </pc:sldMkLst>
      </pc:sldChg>
      <pc:sldChg chg="addAnim modAnim">
        <pc:chgData name="G BREEN" userId="S::gbreen352@c2ken.net::bc0c9307-06ca-4ff0-8f93-324c39b1f43b" providerId="AD" clId="Web-{CA62B8CF-7BF7-F310-8D7D-B78F31D9FAC6}" dt="2021-02-02T21:11:13.869" v="67"/>
        <pc:sldMkLst>
          <pc:docMk/>
          <pc:sldMk cId="2157645742" sldId="269"/>
        </pc:sldMkLst>
      </pc:sldChg>
      <pc:sldChg chg="addAnim modAnim">
        <pc:chgData name="G BREEN" userId="S::gbreen352@c2ken.net::bc0c9307-06ca-4ff0-8f93-324c39b1f43b" providerId="AD" clId="Web-{CA62B8CF-7BF7-F310-8D7D-B78F31D9FAC6}" dt="2021-02-02T21:11:29.635" v="69"/>
        <pc:sldMkLst>
          <pc:docMk/>
          <pc:sldMk cId="3614124773" sldId="270"/>
        </pc:sldMkLst>
      </pc:sldChg>
      <pc:sldChg chg="addSp modSp mod setBg addAnim modAnim">
        <pc:chgData name="G BREEN" userId="S::gbreen352@c2ken.net::bc0c9307-06ca-4ff0-8f93-324c39b1f43b" providerId="AD" clId="Web-{CA62B8CF-7BF7-F310-8D7D-B78F31D9FAC6}" dt="2021-02-02T21:11:06.775" v="65"/>
        <pc:sldMkLst>
          <pc:docMk/>
          <pc:sldMk cId="4225609849" sldId="271"/>
        </pc:sldMkLst>
        <pc:spChg chg="add mod">
          <ac:chgData name="G BREEN" userId="S::gbreen352@c2ken.net::bc0c9307-06ca-4ff0-8f93-324c39b1f43b" providerId="AD" clId="Web-{CA62B8CF-7BF7-F310-8D7D-B78F31D9FAC6}" dt="2021-02-02T21:04:49.368" v="28"/>
          <ac:spMkLst>
            <pc:docMk/>
            <pc:sldMk cId="4225609849" sldId="271"/>
            <ac:spMk id="4" creationId="{56F76114-950A-4F76-BB47-A5C1FD9090DC}"/>
          </ac:spMkLst>
        </pc:spChg>
        <pc:picChg chg="add mod">
          <ac:chgData name="G BREEN" userId="S::gbreen352@c2ken.net::bc0c9307-06ca-4ff0-8f93-324c39b1f43b" providerId="AD" clId="Web-{CA62B8CF-7BF7-F310-8D7D-B78F31D9FAC6}" dt="2021-02-02T21:00:24.923" v="2" actId="1076"/>
          <ac:picMkLst>
            <pc:docMk/>
            <pc:sldMk cId="4225609849" sldId="271"/>
            <ac:picMk id="2" creationId="{98D165F3-15BD-4AD9-8FC7-80E33DF7C4BF}"/>
          </ac:picMkLst>
        </pc:picChg>
        <pc:picChg chg="add mod">
          <ac:chgData name="G BREEN" userId="S::gbreen352@c2ken.net::bc0c9307-06ca-4ff0-8f93-324c39b1f43b" providerId="AD" clId="Web-{CA62B8CF-7BF7-F310-8D7D-B78F31D9FAC6}" dt="2021-02-02T21:03:35.366" v="4" actId="1076"/>
          <ac:picMkLst>
            <pc:docMk/>
            <pc:sldMk cId="4225609849" sldId="271"/>
            <ac:picMk id="3" creationId="{139E2644-B1CF-4AE2-9F7F-D43F26AF00C0}"/>
          </ac:picMkLst>
        </pc:picChg>
      </pc:sldChg>
    </pc:docChg>
  </pc:docChgLst>
  <pc:docChgLst>
    <pc:chgData name="G BREEN" userId="S::gbreen352@c2ken.net::bc0c9307-06ca-4ff0-8f93-324c39b1f43b" providerId="AD" clId="Web-{9BF79DF4-7399-8B26-0389-1D2B7A6C77DC}"/>
    <pc:docChg chg="addSld delSld modSld sldOrd addMainMaster delMainMaster modMainMaster">
      <pc:chgData name="G BREEN" userId="S::gbreen352@c2ken.net::bc0c9307-06ca-4ff0-8f93-324c39b1f43b" providerId="AD" clId="Web-{9BF79DF4-7399-8B26-0389-1D2B7A6C77DC}" dt="2021-02-02T20:31:21.275" v="121" actId="1076"/>
      <pc:docMkLst>
        <pc:docMk/>
      </pc:docMkLst>
      <pc:sldChg chg="modSp mod modClrScheme chgLayout">
        <pc:chgData name="G BREEN" userId="S::gbreen352@c2ken.net::bc0c9307-06ca-4ff0-8f93-324c39b1f43b" providerId="AD" clId="Web-{9BF79DF4-7399-8B26-0389-1D2B7A6C77DC}" dt="2021-02-02T20:26:27.678" v="75"/>
        <pc:sldMkLst>
          <pc:docMk/>
          <pc:sldMk cId="3584400629" sldId="257"/>
        </pc:sldMkLst>
        <pc:spChg chg="mod ord">
          <ac:chgData name="G BREEN" userId="S::gbreen352@c2ken.net::bc0c9307-06ca-4ff0-8f93-324c39b1f43b" providerId="AD" clId="Web-{9BF79DF4-7399-8B26-0389-1D2B7A6C77DC}" dt="2021-02-02T20:26:27.678" v="75"/>
          <ac:spMkLst>
            <pc:docMk/>
            <pc:sldMk cId="3584400629" sldId="257"/>
            <ac:spMk id="2" creationId="{CA3476DC-32F4-41C3-9F73-7B4A5D7F029E}"/>
          </ac:spMkLst>
        </pc:spChg>
        <pc:picChg chg="mod ord">
          <ac:chgData name="G BREEN" userId="S::gbreen352@c2ken.net::bc0c9307-06ca-4ff0-8f93-324c39b1f43b" providerId="AD" clId="Web-{9BF79DF4-7399-8B26-0389-1D2B7A6C77DC}" dt="2021-02-02T20:26:27.678" v="75"/>
          <ac:picMkLst>
            <pc:docMk/>
            <pc:sldMk cId="3584400629" sldId="257"/>
            <ac:picMk id="15" creationId="{6E6012FC-B554-41A1-8468-92902F83A10A}"/>
          </ac:picMkLst>
        </pc:picChg>
      </pc:sldChg>
      <pc:sldChg chg="modSp mod modClrScheme chgLayout">
        <pc:chgData name="G BREEN" userId="S::gbreen352@c2ken.net::bc0c9307-06ca-4ff0-8f93-324c39b1f43b" providerId="AD" clId="Web-{9BF79DF4-7399-8B26-0389-1D2B7A6C77DC}" dt="2021-02-02T20:26:27.678" v="75"/>
        <pc:sldMkLst>
          <pc:docMk/>
          <pc:sldMk cId="437300778" sldId="258"/>
        </pc:sldMkLst>
        <pc:spChg chg="mod ord">
          <ac:chgData name="G BREEN" userId="S::gbreen352@c2ken.net::bc0c9307-06ca-4ff0-8f93-324c39b1f43b" providerId="AD" clId="Web-{9BF79DF4-7399-8B26-0389-1D2B7A6C77DC}" dt="2021-02-02T20:26:27.678" v="75"/>
          <ac:spMkLst>
            <pc:docMk/>
            <pc:sldMk cId="437300778" sldId="258"/>
            <ac:spMk id="2" creationId="{C7FAABE1-8B26-4CA1-A96E-BD07CCBA9F0B}"/>
          </ac:spMkLst>
        </pc:spChg>
        <pc:picChg chg="mod ord">
          <ac:chgData name="G BREEN" userId="S::gbreen352@c2ken.net::bc0c9307-06ca-4ff0-8f93-324c39b1f43b" providerId="AD" clId="Web-{9BF79DF4-7399-8B26-0389-1D2B7A6C77DC}" dt="2021-02-02T20:26:27.678" v="75"/>
          <ac:picMkLst>
            <pc:docMk/>
            <pc:sldMk cId="437300778" sldId="258"/>
            <ac:picMk id="4" creationId="{AFAD284B-37A3-4F5E-9E2F-FDC627E66358}"/>
          </ac:picMkLst>
        </pc:picChg>
      </pc:sldChg>
      <pc:sldChg chg="modSp mod modClrScheme chgLayout">
        <pc:chgData name="G BREEN" userId="S::gbreen352@c2ken.net::bc0c9307-06ca-4ff0-8f93-324c39b1f43b" providerId="AD" clId="Web-{9BF79DF4-7399-8B26-0389-1D2B7A6C77DC}" dt="2021-02-02T20:26:27.678" v="75"/>
        <pc:sldMkLst>
          <pc:docMk/>
          <pc:sldMk cId="3395983632" sldId="259"/>
        </pc:sldMkLst>
        <pc:spChg chg="mod ord">
          <ac:chgData name="G BREEN" userId="S::gbreen352@c2ken.net::bc0c9307-06ca-4ff0-8f93-324c39b1f43b" providerId="AD" clId="Web-{9BF79DF4-7399-8B26-0389-1D2B7A6C77DC}" dt="2021-02-02T20:26:27.678" v="75"/>
          <ac:spMkLst>
            <pc:docMk/>
            <pc:sldMk cId="3395983632" sldId="259"/>
            <ac:spMk id="2" creationId="{5340E76B-1CA9-48DF-8A0A-3C928658D77C}"/>
          </ac:spMkLst>
        </pc:spChg>
        <pc:spChg chg="mod ord">
          <ac:chgData name="G BREEN" userId="S::gbreen352@c2ken.net::bc0c9307-06ca-4ff0-8f93-324c39b1f43b" providerId="AD" clId="Web-{9BF79DF4-7399-8B26-0389-1D2B7A6C77DC}" dt="2021-02-02T20:26:27.678" v="75"/>
          <ac:spMkLst>
            <pc:docMk/>
            <pc:sldMk cId="3395983632" sldId="259"/>
            <ac:spMk id="18" creationId="{EECDEF5E-9046-4437-B275-BA7E76053906}"/>
          </ac:spMkLst>
        </pc:spChg>
      </pc:sldChg>
      <pc:sldChg chg="modSp mod modClrScheme chgLayout">
        <pc:chgData name="G BREEN" userId="S::gbreen352@c2ken.net::bc0c9307-06ca-4ff0-8f93-324c39b1f43b" providerId="AD" clId="Web-{9BF79DF4-7399-8B26-0389-1D2B7A6C77DC}" dt="2021-02-02T20:26:27.678" v="75"/>
        <pc:sldMkLst>
          <pc:docMk/>
          <pc:sldMk cId="3298938826" sldId="260"/>
        </pc:sldMkLst>
        <pc:spChg chg="mod ord">
          <ac:chgData name="G BREEN" userId="S::gbreen352@c2ken.net::bc0c9307-06ca-4ff0-8f93-324c39b1f43b" providerId="AD" clId="Web-{9BF79DF4-7399-8B26-0389-1D2B7A6C77DC}" dt="2021-02-02T20:26:27.678" v="75"/>
          <ac:spMkLst>
            <pc:docMk/>
            <pc:sldMk cId="3298938826" sldId="260"/>
            <ac:spMk id="2" creationId="{7EFE71DC-29C9-4E3E-81BD-E360EFD86C9D}"/>
          </ac:spMkLst>
        </pc:spChg>
        <pc:picChg chg="mod ord">
          <ac:chgData name="G BREEN" userId="S::gbreen352@c2ken.net::bc0c9307-06ca-4ff0-8f93-324c39b1f43b" providerId="AD" clId="Web-{9BF79DF4-7399-8B26-0389-1D2B7A6C77DC}" dt="2021-02-02T20:26:27.678" v="75"/>
          <ac:picMkLst>
            <pc:docMk/>
            <pc:sldMk cId="3298938826" sldId="260"/>
            <ac:picMk id="3" creationId="{281D4A37-0C01-49FF-AF92-6517B7134400}"/>
          </ac:picMkLst>
        </pc:picChg>
      </pc:sldChg>
      <pc:sldChg chg="modSp mod modClrScheme chgLayout">
        <pc:chgData name="G BREEN" userId="S::gbreen352@c2ken.net::bc0c9307-06ca-4ff0-8f93-324c39b1f43b" providerId="AD" clId="Web-{9BF79DF4-7399-8B26-0389-1D2B7A6C77DC}" dt="2021-02-02T20:26:27.678" v="75"/>
        <pc:sldMkLst>
          <pc:docMk/>
          <pc:sldMk cId="1932138741" sldId="261"/>
        </pc:sldMkLst>
        <pc:spChg chg="mod ord">
          <ac:chgData name="G BREEN" userId="S::gbreen352@c2ken.net::bc0c9307-06ca-4ff0-8f93-324c39b1f43b" providerId="AD" clId="Web-{9BF79DF4-7399-8B26-0389-1D2B7A6C77DC}" dt="2021-02-02T20:26:27.678" v="75"/>
          <ac:spMkLst>
            <pc:docMk/>
            <pc:sldMk cId="1932138741" sldId="261"/>
            <ac:spMk id="2" creationId="{1A61609B-56A0-41D3-9429-A69784598529}"/>
          </ac:spMkLst>
        </pc:spChg>
        <pc:picChg chg="mod ord">
          <ac:chgData name="G BREEN" userId="S::gbreen352@c2ken.net::bc0c9307-06ca-4ff0-8f93-324c39b1f43b" providerId="AD" clId="Web-{9BF79DF4-7399-8B26-0389-1D2B7A6C77DC}" dt="2021-02-02T20:26:27.678" v="75"/>
          <ac:picMkLst>
            <pc:docMk/>
            <pc:sldMk cId="1932138741" sldId="261"/>
            <ac:picMk id="4" creationId="{26AB7C60-7561-4E7D-B0A4-8C3FCCF95FD8}"/>
          </ac:picMkLst>
        </pc:picChg>
      </pc:sldChg>
      <pc:sldChg chg="modSp mod modClrScheme chgLayout">
        <pc:chgData name="G BREEN" userId="S::gbreen352@c2ken.net::bc0c9307-06ca-4ff0-8f93-324c39b1f43b" providerId="AD" clId="Web-{9BF79DF4-7399-8B26-0389-1D2B7A6C77DC}" dt="2021-02-02T20:26:27.678" v="75"/>
        <pc:sldMkLst>
          <pc:docMk/>
          <pc:sldMk cId="1959130839" sldId="262"/>
        </pc:sldMkLst>
        <pc:spChg chg="mod ord">
          <ac:chgData name="G BREEN" userId="S::gbreen352@c2ken.net::bc0c9307-06ca-4ff0-8f93-324c39b1f43b" providerId="AD" clId="Web-{9BF79DF4-7399-8B26-0389-1D2B7A6C77DC}" dt="2021-02-02T20:26:27.678" v="75"/>
          <ac:spMkLst>
            <pc:docMk/>
            <pc:sldMk cId="1959130839" sldId="262"/>
            <ac:spMk id="2" creationId="{1B325CA3-2F79-45A4-829D-2E33888AA46F}"/>
          </ac:spMkLst>
        </pc:spChg>
        <pc:picChg chg="mod ord">
          <ac:chgData name="G BREEN" userId="S::gbreen352@c2ken.net::bc0c9307-06ca-4ff0-8f93-324c39b1f43b" providerId="AD" clId="Web-{9BF79DF4-7399-8B26-0389-1D2B7A6C77DC}" dt="2021-02-02T20:26:27.678" v="75"/>
          <ac:picMkLst>
            <pc:docMk/>
            <pc:sldMk cId="1959130839" sldId="262"/>
            <ac:picMk id="4" creationId="{32AF993E-DC79-4442-BCB8-A0E631E965DF}"/>
          </ac:picMkLst>
        </pc:picChg>
      </pc:sldChg>
      <pc:sldChg chg="modSp mod modClrScheme chgLayout">
        <pc:chgData name="G BREEN" userId="S::gbreen352@c2ken.net::bc0c9307-06ca-4ff0-8f93-324c39b1f43b" providerId="AD" clId="Web-{9BF79DF4-7399-8B26-0389-1D2B7A6C77DC}" dt="2021-02-02T20:26:27.678" v="75"/>
        <pc:sldMkLst>
          <pc:docMk/>
          <pc:sldMk cId="3864123094" sldId="263"/>
        </pc:sldMkLst>
        <pc:spChg chg="mod ord">
          <ac:chgData name="G BREEN" userId="S::gbreen352@c2ken.net::bc0c9307-06ca-4ff0-8f93-324c39b1f43b" providerId="AD" clId="Web-{9BF79DF4-7399-8B26-0389-1D2B7A6C77DC}" dt="2021-02-02T20:26:27.678" v="75"/>
          <ac:spMkLst>
            <pc:docMk/>
            <pc:sldMk cId="3864123094" sldId="263"/>
            <ac:spMk id="2" creationId="{8B1ADC97-3155-4CC2-8F99-537CA7380C07}"/>
          </ac:spMkLst>
        </pc:spChg>
      </pc:sldChg>
      <pc:sldChg chg="modSp mod modClrScheme chgLayout">
        <pc:chgData name="G BREEN" userId="S::gbreen352@c2ken.net::bc0c9307-06ca-4ff0-8f93-324c39b1f43b" providerId="AD" clId="Web-{9BF79DF4-7399-8B26-0389-1D2B7A6C77DC}" dt="2021-02-02T20:26:27.678" v="75"/>
        <pc:sldMkLst>
          <pc:docMk/>
          <pc:sldMk cId="1776172303" sldId="264"/>
        </pc:sldMkLst>
        <pc:spChg chg="mod ord">
          <ac:chgData name="G BREEN" userId="S::gbreen352@c2ken.net::bc0c9307-06ca-4ff0-8f93-324c39b1f43b" providerId="AD" clId="Web-{9BF79DF4-7399-8B26-0389-1D2B7A6C77DC}" dt="2021-02-02T20:26:27.678" v="75"/>
          <ac:spMkLst>
            <pc:docMk/>
            <pc:sldMk cId="1776172303" sldId="264"/>
            <ac:spMk id="2" creationId="{55261B30-925C-4C31-90B2-A8BF245816B8}"/>
          </ac:spMkLst>
        </pc:spChg>
        <pc:picChg chg="mod ord">
          <ac:chgData name="G BREEN" userId="S::gbreen352@c2ken.net::bc0c9307-06ca-4ff0-8f93-324c39b1f43b" providerId="AD" clId="Web-{9BF79DF4-7399-8B26-0389-1D2B7A6C77DC}" dt="2021-02-02T20:26:27.678" v="75"/>
          <ac:picMkLst>
            <pc:docMk/>
            <pc:sldMk cId="1776172303" sldId="264"/>
            <ac:picMk id="4" creationId="{7C8E8443-1AE1-48B3-802A-F2AFBE064339}"/>
          </ac:picMkLst>
        </pc:picChg>
      </pc:sldChg>
      <pc:sldChg chg="delSp modSp mod modClrScheme delDesignElem chgLayout">
        <pc:chgData name="G BREEN" userId="S::gbreen352@c2ken.net::bc0c9307-06ca-4ff0-8f93-324c39b1f43b" providerId="AD" clId="Web-{9BF79DF4-7399-8B26-0389-1D2B7A6C77DC}" dt="2021-02-02T20:26:27.678" v="75"/>
        <pc:sldMkLst>
          <pc:docMk/>
          <pc:sldMk cId="3550427269" sldId="265"/>
        </pc:sldMkLst>
        <pc:spChg chg="mod ord">
          <ac:chgData name="G BREEN" userId="S::gbreen352@c2ken.net::bc0c9307-06ca-4ff0-8f93-324c39b1f43b" providerId="AD" clId="Web-{9BF79DF4-7399-8B26-0389-1D2B7A6C77DC}" dt="2021-02-02T20:26:27.678" v="75"/>
          <ac:spMkLst>
            <pc:docMk/>
            <pc:sldMk cId="3550427269" sldId="265"/>
            <ac:spMk id="2" creationId="{3B4F7687-3BE4-2540-85EB-CAC1F64CDC9D}"/>
          </ac:spMkLst>
        </pc:spChg>
        <pc:spChg chg="del">
          <ac:chgData name="G BREEN" userId="S::gbreen352@c2ken.net::bc0c9307-06ca-4ff0-8f93-324c39b1f43b" providerId="AD" clId="Web-{9BF79DF4-7399-8B26-0389-1D2B7A6C77DC}" dt="2021-02-02T20:15:24.435" v="41"/>
          <ac:spMkLst>
            <pc:docMk/>
            <pc:sldMk cId="3550427269" sldId="265"/>
            <ac:spMk id="6" creationId="{14D36999-26F8-45E4-AB41-D485D0B0B1C2}"/>
          </ac:spMkLst>
        </pc:spChg>
        <pc:spChg chg="del">
          <ac:chgData name="G BREEN" userId="S::gbreen352@c2ken.net::bc0c9307-06ca-4ff0-8f93-324c39b1f43b" providerId="AD" clId="Web-{9BF79DF4-7399-8B26-0389-1D2B7A6C77DC}" dt="2021-02-02T20:15:24.435" v="41"/>
          <ac:spMkLst>
            <pc:docMk/>
            <pc:sldMk cId="3550427269" sldId="265"/>
            <ac:spMk id="9" creationId="{B538A7B5-B32D-421E-B110-AB5B1A7CC2E8}"/>
          </ac:spMkLst>
        </pc:spChg>
        <pc:picChg chg="mod ord">
          <ac:chgData name="G BREEN" userId="S::gbreen352@c2ken.net::bc0c9307-06ca-4ff0-8f93-324c39b1f43b" providerId="AD" clId="Web-{9BF79DF4-7399-8B26-0389-1D2B7A6C77DC}" dt="2021-02-02T20:26:27.678" v="75"/>
          <ac:picMkLst>
            <pc:docMk/>
            <pc:sldMk cId="3550427269" sldId="265"/>
            <ac:picMk id="4" creationId="{DD3FE5DA-EC48-4C19-9339-67A76A2FE0F3}"/>
          </ac:picMkLst>
        </pc:picChg>
        <pc:picChg chg="del">
          <ac:chgData name="G BREEN" userId="S::gbreen352@c2ken.net::bc0c9307-06ca-4ff0-8f93-324c39b1f43b" providerId="AD" clId="Web-{9BF79DF4-7399-8B26-0389-1D2B7A6C77DC}" dt="2021-02-02T20:15:24.435" v="41"/>
          <ac:picMkLst>
            <pc:docMk/>
            <pc:sldMk cId="3550427269" sldId="265"/>
            <ac:picMk id="7" creationId="{30F8DA27-CE91-4AEB-B854-6F06B5485E3B}"/>
          </ac:picMkLst>
        </pc:picChg>
        <pc:picChg chg="del">
          <ac:chgData name="G BREEN" userId="S::gbreen352@c2ken.net::bc0c9307-06ca-4ff0-8f93-324c39b1f43b" providerId="AD" clId="Web-{9BF79DF4-7399-8B26-0389-1D2B7A6C77DC}" dt="2021-02-02T20:15:24.435" v="41"/>
          <ac:picMkLst>
            <pc:docMk/>
            <pc:sldMk cId="3550427269" sldId="265"/>
            <ac:picMk id="10" creationId="{F7AF4E20-3DDE-4998-96BE-44EE182540FB}"/>
          </ac:picMkLst>
        </pc:picChg>
      </pc:sldChg>
      <pc:sldChg chg="modSp mod modClrScheme chgLayout">
        <pc:chgData name="G BREEN" userId="S::gbreen352@c2ken.net::bc0c9307-06ca-4ff0-8f93-324c39b1f43b" providerId="AD" clId="Web-{9BF79DF4-7399-8B26-0389-1D2B7A6C77DC}" dt="2021-02-02T20:26:27.678" v="75"/>
        <pc:sldMkLst>
          <pc:docMk/>
          <pc:sldMk cId="1669312474" sldId="266"/>
        </pc:sldMkLst>
        <pc:spChg chg="mod ord">
          <ac:chgData name="G BREEN" userId="S::gbreen352@c2ken.net::bc0c9307-06ca-4ff0-8f93-324c39b1f43b" providerId="AD" clId="Web-{9BF79DF4-7399-8B26-0389-1D2B7A6C77DC}" dt="2021-02-02T20:26:27.678" v="75"/>
          <ac:spMkLst>
            <pc:docMk/>
            <pc:sldMk cId="1669312474" sldId="266"/>
            <ac:spMk id="2" creationId="{E5353636-56D0-441D-A939-D5D707AD5AC9}"/>
          </ac:spMkLst>
        </pc:spChg>
        <pc:spChg chg="mod ord">
          <ac:chgData name="G BREEN" userId="S::gbreen352@c2ken.net::bc0c9307-06ca-4ff0-8f93-324c39b1f43b" providerId="AD" clId="Web-{9BF79DF4-7399-8B26-0389-1D2B7A6C77DC}" dt="2021-02-02T20:26:27.678" v="75"/>
          <ac:spMkLst>
            <pc:docMk/>
            <pc:sldMk cId="1669312474" sldId="266"/>
            <ac:spMk id="3" creationId="{39E37428-D507-4A92-A5B4-B6F595EEC0FA}"/>
          </ac:spMkLst>
        </pc:spChg>
      </pc:sldChg>
      <pc:sldChg chg="addSp delSp modSp mod modClrScheme chgLayout">
        <pc:chgData name="G BREEN" userId="S::gbreen352@c2ken.net::bc0c9307-06ca-4ff0-8f93-324c39b1f43b" providerId="AD" clId="Web-{9BF79DF4-7399-8B26-0389-1D2B7A6C77DC}" dt="2021-02-02T20:26:27.678" v="75"/>
        <pc:sldMkLst>
          <pc:docMk/>
          <pc:sldMk cId="2838952579" sldId="267"/>
        </pc:sldMkLst>
        <pc:spChg chg="mod ord">
          <ac:chgData name="G BREEN" userId="S::gbreen352@c2ken.net::bc0c9307-06ca-4ff0-8f93-324c39b1f43b" providerId="AD" clId="Web-{9BF79DF4-7399-8B26-0389-1D2B7A6C77DC}" dt="2021-02-02T20:26:27.678" v="75"/>
          <ac:spMkLst>
            <pc:docMk/>
            <pc:sldMk cId="2838952579" sldId="267"/>
            <ac:spMk id="2" creationId="{F1D16C25-9DD1-42F8-8E7C-CC87CCC70615}"/>
          </ac:spMkLst>
        </pc:spChg>
        <pc:picChg chg="add del mod">
          <ac:chgData name="G BREEN" userId="S::gbreen352@c2ken.net::bc0c9307-06ca-4ff0-8f93-324c39b1f43b" providerId="AD" clId="Web-{9BF79DF4-7399-8B26-0389-1D2B7A6C77DC}" dt="2021-02-02T20:03:23.707" v="1"/>
          <ac:picMkLst>
            <pc:docMk/>
            <pc:sldMk cId="2838952579" sldId="267"/>
            <ac:picMk id="4" creationId="{60A545B1-E070-499B-BA8F-6134C84B8F2C}"/>
          </ac:picMkLst>
        </pc:picChg>
        <pc:picChg chg="add mod">
          <ac:chgData name="G BREEN" userId="S::gbreen352@c2ken.net::bc0c9307-06ca-4ff0-8f93-324c39b1f43b" providerId="AD" clId="Web-{9BF79DF4-7399-8B26-0389-1D2B7A6C77DC}" dt="2021-02-02T20:07:26.554" v="3" actId="1076"/>
          <ac:picMkLst>
            <pc:docMk/>
            <pc:sldMk cId="2838952579" sldId="267"/>
            <ac:picMk id="6" creationId="{32902358-B64A-43E1-A715-17D2B5AFB8A8}"/>
          </ac:picMkLst>
        </pc:picChg>
      </pc:sldChg>
      <pc:sldChg chg="addSp delSp modSp mod setBg modClrScheme chgLayout">
        <pc:chgData name="G BREEN" userId="S::gbreen352@c2ken.net::bc0c9307-06ca-4ff0-8f93-324c39b1f43b" providerId="AD" clId="Web-{9BF79DF4-7399-8B26-0389-1D2B7A6C77DC}" dt="2021-02-02T20:26:27.678" v="75"/>
        <pc:sldMkLst>
          <pc:docMk/>
          <pc:sldMk cId="2714371146" sldId="268"/>
        </pc:sldMkLst>
        <pc:spChg chg="mod ord">
          <ac:chgData name="G BREEN" userId="S::gbreen352@c2ken.net::bc0c9307-06ca-4ff0-8f93-324c39b1f43b" providerId="AD" clId="Web-{9BF79DF4-7399-8B26-0389-1D2B7A6C77DC}" dt="2021-02-02T20:26:27.678" v="75"/>
          <ac:spMkLst>
            <pc:docMk/>
            <pc:sldMk cId="2714371146" sldId="268"/>
            <ac:spMk id="2" creationId="{0AEF2752-707D-420F-8F55-1E8F2FF4108D}"/>
          </ac:spMkLst>
        </pc:spChg>
        <pc:spChg chg="del">
          <ac:chgData name="G BREEN" userId="S::gbreen352@c2ken.net::bc0c9307-06ca-4ff0-8f93-324c39b1f43b" providerId="AD" clId="Web-{9BF79DF4-7399-8B26-0389-1D2B7A6C77DC}" dt="2021-02-02T20:09:21.961" v="5"/>
          <ac:spMkLst>
            <pc:docMk/>
            <pc:sldMk cId="2714371146" sldId="268"/>
            <ac:spMk id="3" creationId="{D8B08532-AB40-4600-AF65-8EF0A0B79A18}"/>
          </ac:spMkLst>
        </pc:spChg>
        <pc:picChg chg="add mod ord">
          <ac:chgData name="G BREEN" userId="S::gbreen352@c2ken.net::bc0c9307-06ca-4ff0-8f93-324c39b1f43b" providerId="AD" clId="Web-{9BF79DF4-7399-8B26-0389-1D2B7A6C77DC}" dt="2021-02-02T20:26:27.678" v="75"/>
          <ac:picMkLst>
            <pc:docMk/>
            <pc:sldMk cId="2714371146" sldId="268"/>
            <ac:picMk id="4" creationId="{7D3C4835-8E93-4BCB-A249-2D2A0AB04E20}"/>
          </ac:picMkLst>
        </pc:picChg>
      </pc:sldChg>
      <pc:sldChg chg="modSp del mod modClrScheme chgLayout">
        <pc:chgData name="G BREEN" userId="S::gbreen352@c2ken.net::bc0c9307-06ca-4ff0-8f93-324c39b1f43b" providerId="AD" clId="Web-{9BF79DF4-7399-8B26-0389-1D2B7A6C77DC}" dt="2021-02-02T20:21:58.034" v="56"/>
        <pc:sldMkLst>
          <pc:docMk/>
          <pc:sldMk cId="32641527" sldId="269"/>
        </pc:sldMkLst>
        <pc:spChg chg="mod ord">
          <ac:chgData name="G BREEN" userId="S::gbreen352@c2ken.net::bc0c9307-06ca-4ff0-8f93-324c39b1f43b" providerId="AD" clId="Web-{9BF79DF4-7399-8B26-0389-1D2B7A6C77DC}" dt="2021-02-02T20:15:24.435" v="41"/>
          <ac:spMkLst>
            <pc:docMk/>
            <pc:sldMk cId="32641527" sldId="269"/>
            <ac:spMk id="2" creationId="{D7ABF36B-F91D-4148-AB75-23D85B52320A}"/>
          </ac:spMkLst>
        </pc:spChg>
        <pc:spChg chg="mod ord">
          <ac:chgData name="G BREEN" userId="S::gbreen352@c2ken.net::bc0c9307-06ca-4ff0-8f93-324c39b1f43b" providerId="AD" clId="Web-{9BF79DF4-7399-8B26-0389-1D2B7A6C77DC}" dt="2021-02-02T20:15:24.435" v="41"/>
          <ac:spMkLst>
            <pc:docMk/>
            <pc:sldMk cId="32641527" sldId="269"/>
            <ac:spMk id="3" creationId="{D3C269D8-B371-46AC-A6F8-218EA13DA751}"/>
          </ac:spMkLst>
        </pc:spChg>
      </pc:sldChg>
      <pc:sldChg chg="addSp modSp new mod ord setBg">
        <pc:chgData name="G BREEN" userId="S::gbreen352@c2ken.net::bc0c9307-06ca-4ff0-8f93-324c39b1f43b" providerId="AD" clId="Web-{9BF79DF4-7399-8B26-0389-1D2B7A6C77DC}" dt="2021-02-02T20:27:57.882" v="83"/>
        <pc:sldMkLst>
          <pc:docMk/>
          <pc:sldMk cId="2157645742" sldId="269"/>
        </pc:sldMkLst>
        <pc:picChg chg="add mod">
          <ac:chgData name="G BREEN" userId="S::gbreen352@c2ken.net::bc0c9307-06ca-4ff0-8f93-324c39b1f43b" providerId="AD" clId="Web-{9BF79DF4-7399-8B26-0389-1D2B7A6C77DC}" dt="2021-02-02T20:27:46.351" v="82"/>
          <ac:picMkLst>
            <pc:docMk/>
            <pc:sldMk cId="2157645742" sldId="269"/>
            <ac:picMk id="2" creationId="{84E3A980-2B70-4AB0-93DE-7988FEDF2F62}"/>
          </ac:picMkLst>
        </pc:picChg>
        <pc:picChg chg="add">
          <ac:chgData name="G BREEN" userId="S::gbreen352@c2ken.net::bc0c9307-06ca-4ff0-8f93-324c39b1f43b" providerId="AD" clId="Web-{9BF79DF4-7399-8B26-0389-1D2B7A6C77DC}" dt="2021-02-02T20:27:46.351" v="82"/>
          <ac:picMkLst>
            <pc:docMk/>
            <pc:sldMk cId="2157645742" sldId="269"/>
            <ac:picMk id="7" creationId="{CB607B98-7700-4DC9-8BE8-A876255F9C52}"/>
          </ac:picMkLst>
        </pc:picChg>
      </pc:sldChg>
      <pc:sldChg chg="addSp modSp new mod setBg setClrOvrMap">
        <pc:chgData name="G BREEN" userId="S::gbreen352@c2ken.net::bc0c9307-06ca-4ff0-8f93-324c39b1f43b" providerId="AD" clId="Web-{9BF79DF4-7399-8B26-0389-1D2B7A6C77DC}" dt="2021-02-02T20:31:21.275" v="121" actId="1076"/>
        <pc:sldMkLst>
          <pc:docMk/>
          <pc:sldMk cId="3614124773" sldId="270"/>
        </pc:sldMkLst>
        <pc:spChg chg="add mod">
          <ac:chgData name="G BREEN" userId="S::gbreen352@c2ken.net::bc0c9307-06ca-4ff0-8f93-324c39b1f43b" providerId="AD" clId="Web-{9BF79DF4-7399-8B26-0389-1D2B7A6C77DC}" dt="2021-02-02T20:31:21.275" v="121" actId="1076"/>
          <ac:spMkLst>
            <pc:docMk/>
            <pc:sldMk cId="3614124773" sldId="270"/>
            <ac:spMk id="3" creationId="{1521C96F-28E8-47C2-96CA-406E525D8937}"/>
          </ac:spMkLst>
        </pc:spChg>
        <pc:picChg chg="add mod">
          <ac:chgData name="G BREEN" userId="S::gbreen352@c2ken.net::bc0c9307-06ca-4ff0-8f93-324c39b1f43b" providerId="AD" clId="Web-{9BF79DF4-7399-8B26-0389-1D2B7A6C77DC}" dt="2021-02-02T20:29:03.008" v="87"/>
          <ac:picMkLst>
            <pc:docMk/>
            <pc:sldMk cId="3614124773" sldId="270"/>
            <ac:picMk id="2" creationId="{25DA4278-FFFF-4EB6-B4E4-37E93ABF1177}"/>
          </ac:picMkLst>
        </pc:picChg>
      </pc:sldChg>
      <pc:sldChg chg="addSp delSp modSp del mod setBg modClrScheme chgLayout">
        <pc:chgData name="G BREEN" userId="S::gbreen352@c2ken.net::bc0c9307-06ca-4ff0-8f93-324c39b1f43b" providerId="AD" clId="Web-{9BF79DF4-7399-8B26-0389-1D2B7A6C77DC}" dt="2021-02-02T20:22:15.315" v="57"/>
        <pc:sldMkLst>
          <pc:docMk/>
          <pc:sldMk cId="4243207586" sldId="270"/>
        </pc:sldMkLst>
        <pc:spChg chg="mod ord">
          <ac:chgData name="G BREEN" userId="S::gbreen352@c2ken.net::bc0c9307-06ca-4ff0-8f93-324c39b1f43b" providerId="AD" clId="Web-{9BF79DF4-7399-8B26-0389-1D2B7A6C77DC}" dt="2021-02-02T20:15:24.435" v="41"/>
          <ac:spMkLst>
            <pc:docMk/>
            <pc:sldMk cId="4243207586" sldId="270"/>
            <ac:spMk id="2" creationId="{31D0067B-7466-48DB-A949-B06D31C7A3E0}"/>
          </ac:spMkLst>
        </pc:spChg>
        <pc:spChg chg="del">
          <ac:chgData name="G BREEN" userId="S::gbreen352@c2ken.net::bc0c9307-06ca-4ff0-8f93-324c39b1f43b" providerId="AD" clId="Web-{9BF79DF4-7399-8B26-0389-1D2B7A6C77DC}" dt="2021-02-02T20:11:09.510" v="19"/>
          <ac:spMkLst>
            <pc:docMk/>
            <pc:sldMk cId="4243207586" sldId="270"/>
            <ac:spMk id="3" creationId="{F9B83AF5-5C6B-4285-A64F-6B8BEB10065A}"/>
          </ac:spMkLst>
        </pc:spChg>
        <pc:spChg chg="add mod ord">
          <ac:chgData name="G BREEN" userId="S::gbreen352@c2ken.net::bc0c9307-06ca-4ff0-8f93-324c39b1f43b" providerId="AD" clId="Web-{9BF79DF4-7399-8B26-0389-1D2B7A6C77DC}" dt="2021-02-02T20:15:24.435" v="41"/>
          <ac:spMkLst>
            <pc:docMk/>
            <pc:sldMk cId="4243207586" sldId="270"/>
            <ac:spMk id="8" creationId="{B890EEFC-8681-49EC-AF25-F418EC5D8EBC}"/>
          </ac:spMkLst>
        </pc:spChg>
        <pc:picChg chg="add del mod ord">
          <ac:chgData name="G BREEN" userId="S::gbreen352@c2ken.net::bc0c9307-06ca-4ff0-8f93-324c39b1f43b" providerId="AD" clId="Web-{9BF79DF4-7399-8B26-0389-1D2B7A6C77DC}" dt="2021-02-02T20:15:11.481" v="40"/>
          <ac:picMkLst>
            <pc:docMk/>
            <pc:sldMk cId="4243207586" sldId="270"/>
            <ac:picMk id="4" creationId="{898F8D0A-0010-497E-923F-977EF77A7619}"/>
          </ac:picMkLst>
        </pc:picChg>
        <pc:picChg chg="add mod">
          <ac:chgData name="G BREEN" userId="S::gbreen352@c2ken.net::bc0c9307-06ca-4ff0-8f93-324c39b1f43b" providerId="AD" clId="Web-{9BF79DF4-7399-8B26-0389-1D2B7A6C77DC}" dt="2021-02-02T20:15:43.638" v="43" actId="1076"/>
          <ac:picMkLst>
            <pc:docMk/>
            <pc:sldMk cId="4243207586" sldId="270"/>
            <ac:picMk id="5" creationId="{0832BEF1-EEED-479C-8CDD-2B8DB7CA9C82}"/>
          </ac:picMkLst>
        </pc:picChg>
        <pc:picChg chg="add mod">
          <ac:chgData name="G BREEN" userId="S::gbreen352@c2ken.net::bc0c9307-06ca-4ff0-8f93-324c39b1f43b" providerId="AD" clId="Web-{9BF79DF4-7399-8B26-0389-1D2B7A6C77DC}" dt="2021-02-02T20:15:40.435" v="42" actId="1076"/>
          <ac:picMkLst>
            <pc:docMk/>
            <pc:sldMk cId="4243207586" sldId="270"/>
            <ac:picMk id="6" creationId="{9170B64B-6EAB-44E2-B2AB-4284A202851B}"/>
          </ac:picMkLst>
        </pc:picChg>
      </pc:sldChg>
      <pc:sldChg chg="addSp delSp modSp del mod modTransition setBg modClrScheme addAnim delAnim modAnim delDesignElem chgLayout">
        <pc:chgData name="G BREEN" userId="S::gbreen352@c2ken.net::bc0c9307-06ca-4ff0-8f93-324c39b1f43b" providerId="AD" clId="Web-{9BF79DF4-7399-8B26-0389-1D2B7A6C77DC}" dt="2021-02-02T20:27:02.147" v="76"/>
        <pc:sldMkLst>
          <pc:docMk/>
          <pc:sldMk cId="1868474693" sldId="271"/>
        </pc:sldMkLst>
        <pc:spChg chg="mod ord">
          <ac:chgData name="G BREEN" userId="S::gbreen352@c2ken.net::bc0c9307-06ca-4ff0-8f93-324c39b1f43b" providerId="AD" clId="Web-{9BF79DF4-7399-8B26-0389-1D2B7A6C77DC}" dt="2021-02-02T20:26:27.678" v="75"/>
          <ac:spMkLst>
            <pc:docMk/>
            <pc:sldMk cId="1868474693" sldId="271"/>
            <ac:spMk id="2" creationId="{DB55FF67-EC5C-48F8-AC03-40CD6B55F5D6}"/>
          </ac:spMkLst>
        </pc:spChg>
        <pc:spChg chg="del">
          <ac:chgData name="G BREEN" userId="S::gbreen352@c2ken.net::bc0c9307-06ca-4ff0-8f93-324c39b1f43b" providerId="AD" clId="Web-{9BF79DF4-7399-8B26-0389-1D2B7A6C77DC}" dt="2021-02-02T20:12:18.120" v="25"/>
          <ac:spMkLst>
            <pc:docMk/>
            <pc:sldMk cId="1868474693" sldId="271"/>
            <ac:spMk id="3" creationId="{E0C31703-0B00-4123-B0FD-213F86E50FF6}"/>
          </ac:spMkLst>
        </pc:spChg>
        <pc:spChg chg="add mod ord">
          <ac:chgData name="G BREEN" userId="S::gbreen352@c2ken.net::bc0c9307-06ca-4ff0-8f93-324c39b1f43b" providerId="AD" clId="Web-{9BF79DF4-7399-8B26-0389-1D2B7A6C77DC}" dt="2021-02-02T20:26:27.678" v="75"/>
          <ac:spMkLst>
            <pc:docMk/>
            <pc:sldMk cId="1868474693" sldId="271"/>
            <ac:spMk id="7" creationId="{D4AF5828-F681-4018-9813-E4356F544C9F}"/>
          </ac:spMkLst>
        </pc:spChg>
        <pc:spChg chg="add del">
          <ac:chgData name="G BREEN" userId="S::gbreen352@c2ken.net::bc0c9307-06ca-4ff0-8f93-324c39b1f43b" providerId="AD" clId="Web-{9BF79DF4-7399-8B26-0389-1D2B7A6C77DC}" dt="2021-02-02T20:25:00.630" v="72"/>
          <ac:spMkLst>
            <pc:docMk/>
            <pc:sldMk cId="1868474693" sldId="271"/>
            <ac:spMk id="9" creationId="{201CC55D-ED54-4C5C-95E6-10947BD1103B}"/>
          </ac:spMkLst>
        </pc:spChg>
        <pc:spChg chg="add del">
          <ac:chgData name="G BREEN" userId="S::gbreen352@c2ken.net::bc0c9307-06ca-4ff0-8f93-324c39b1f43b" providerId="AD" clId="Web-{9BF79DF4-7399-8B26-0389-1D2B7A6C77DC}" dt="2021-02-02T20:24:27.254" v="70"/>
          <ac:spMkLst>
            <pc:docMk/>
            <pc:sldMk cId="1868474693" sldId="271"/>
            <ac:spMk id="12" creationId="{F56F5174-31D9-4DBB-AAB7-A1FD7BDB1352}"/>
          </ac:spMkLst>
        </pc:spChg>
        <pc:spChg chg="add del">
          <ac:chgData name="G BREEN" userId="S::gbreen352@c2ken.net::bc0c9307-06ca-4ff0-8f93-324c39b1f43b" providerId="AD" clId="Web-{9BF79DF4-7399-8B26-0389-1D2B7A6C77DC}" dt="2021-02-02T20:24:27.254" v="70"/>
          <ac:spMkLst>
            <pc:docMk/>
            <pc:sldMk cId="1868474693" sldId="271"/>
            <ac:spMk id="16" creationId="{F9A95BEE-6BB1-4A28-A8E6-A34B2E42EF87}"/>
          </ac:spMkLst>
        </pc:spChg>
        <pc:spChg chg="add del">
          <ac:chgData name="G BREEN" userId="S::gbreen352@c2ken.net::bc0c9307-06ca-4ff0-8f93-324c39b1f43b" providerId="AD" clId="Web-{9BF79DF4-7399-8B26-0389-1D2B7A6C77DC}" dt="2021-02-02T20:25:00.630" v="72"/>
          <ac:spMkLst>
            <pc:docMk/>
            <pc:sldMk cId="1868474693" sldId="271"/>
            <ac:spMk id="18" creationId="{3873B707-463F-40B0-8227-E8CC6C67EB25}"/>
          </ac:spMkLst>
        </pc:spChg>
        <pc:spChg chg="add del">
          <ac:chgData name="G BREEN" userId="S::gbreen352@c2ken.net::bc0c9307-06ca-4ff0-8f93-324c39b1f43b" providerId="AD" clId="Web-{9BF79DF4-7399-8B26-0389-1D2B7A6C77DC}" dt="2021-02-02T20:25:00.630" v="72"/>
          <ac:spMkLst>
            <pc:docMk/>
            <pc:sldMk cId="1868474693" sldId="271"/>
            <ac:spMk id="20" creationId="{C13237C8-E62C-4F0D-A318-BD6FB6C2D138}"/>
          </ac:spMkLst>
        </pc:spChg>
        <pc:spChg chg="add del">
          <ac:chgData name="G BREEN" userId="S::gbreen352@c2ken.net::bc0c9307-06ca-4ff0-8f93-324c39b1f43b" providerId="AD" clId="Web-{9BF79DF4-7399-8B26-0389-1D2B7A6C77DC}" dt="2021-02-02T20:25:00.630" v="72"/>
          <ac:spMkLst>
            <pc:docMk/>
            <pc:sldMk cId="1868474693" sldId="271"/>
            <ac:spMk id="22" creationId="{19C9EAEA-39D0-4B0E-A0EB-51E7B26740B1}"/>
          </ac:spMkLst>
        </pc:spChg>
        <pc:grpChg chg="add del">
          <ac:chgData name="G BREEN" userId="S::gbreen352@c2ken.net::bc0c9307-06ca-4ff0-8f93-324c39b1f43b" providerId="AD" clId="Web-{9BF79DF4-7399-8B26-0389-1D2B7A6C77DC}" dt="2021-02-02T20:25:00.630" v="72"/>
          <ac:grpSpMkLst>
            <pc:docMk/>
            <pc:sldMk cId="1868474693" sldId="271"/>
            <ac:grpSpMk id="10" creationId="{1DE889C7-FAD6-4397-98E2-05D503484459}"/>
          </ac:grpSpMkLst>
        </pc:grpChg>
        <pc:picChg chg="add del mod ord">
          <ac:chgData name="G BREEN" userId="S::gbreen352@c2ken.net::bc0c9307-06ca-4ff0-8f93-324c39b1f43b" providerId="AD" clId="Web-{9BF79DF4-7399-8B26-0389-1D2B7A6C77DC}" dt="2021-02-02T20:12:44.433" v="27"/>
          <ac:picMkLst>
            <pc:docMk/>
            <pc:sldMk cId="1868474693" sldId="271"/>
            <ac:picMk id="4" creationId="{DBD209EA-D918-4926-98E8-9B11AA0C5DD3}"/>
          </ac:picMkLst>
        </pc:picChg>
        <pc:picChg chg="add del mod">
          <ac:chgData name="G BREEN" userId="S::gbreen352@c2ken.net::bc0c9307-06ca-4ff0-8f93-324c39b1f43b" providerId="AD" clId="Web-{9BF79DF4-7399-8B26-0389-1D2B7A6C77DC}" dt="2021-02-02T20:25:20.661" v="74"/>
          <ac:picMkLst>
            <pc:docMk/>
            <pc:sldMk cId="1868474693" sldId="271"/>
            <ac:picMk id="5" creationId="{6B7F3D8F-3415-49FD-AE02-D3C7F55F633D}"/>
          </ac:picMkLst>
        </pc:picChg>
        <pc:picChg chg="add del">
          <ac:chgData name="G BREEN" userId="S::gbreen352@c2ken.net::bc0c9307-06ca-4ff0-8f93-324c39b1f43b" providerId="AD" clId="Web-{9BF79DF4-7399-8B26-0389-1D2B7A6C77DC}" dt="2021-02-02T20:24:27.254" v="70"/>
          <ac:picMkLst>
            <pc:docMk/>
            <pc:sldMk cId="1868474693" sldId="271"/>
            <ac:picMk id="14" creationId="{AE113210-7872-481A-ADE6-3A05CCAF5EB2}"/>
          </ac:picMkLst>
        </pc:picChg>
      </pc:sldChg>
      <pc:sldMasterChg chg="del delSldLayout">
        <pc:chgData name="G BREEN" userId="S::gbreen352@c2ken.net::bc0c9307-06ca-4ff0-8f93-324c39b1f43b" providerId="AD" clId="Web-{9BF79DF4-7399-8B26-0389-1D2B7A6C77DC}" dt="2021-02-02T20:15:24.435" v="41"/>
        <pc:sldMasterMkLst>
          <pc:docMk/>
          <pc:sldMasterMk cId="2252544441" sldId="2147484045"/>
        </pc:sldMasterMkLst>
        <pc:sldLayoutChg chg="del">
          <pc:chgData name="G BREEN" userId="S::gbreen352@c2ken.net::bc0c9307-06ca-4ff0-8f93-324c39b1f43b" providerId="AD" clId="Web-{9BF79DF4-7399-8B26-0389-1D2B7A6C77DC}" dt="2021-02-02T20:15:24.435" v="41"/>
          <pc:sldLayoutMkLst>
            <pc:docMk/>
            <pc:sldMasterMk cId="2252544441" sldId="2147484045"/>
            <pc:sldLayoutMk cId="1954324795" sldId="2147484046"/>
          </pc:sldLayoutMkLst>
        </pc:sldLayoutChg>
        <pc:sldLayoutChg chg="del">
          <pc:chgData name="G BREEN" userId="S::gbreen352@c2ken.net::bc0c9307-06ca-4ff0-8f93-324c39b1f43b" providerId="AD" clId="Web-{9BF79DF4-7399-8B26-0389-1D2B7A6C77DC}" dt="2021-02-02T20:15:24.435" v="41"/>
          <pc:sldLayoutMkLst>
            <pc:docMk/>
            <pc:sldMasterMk cId="2252544441" sldId="2147484045"/>
            <pc:sldLayoutMk cId="755749487" sldId="2147484047"/>
          </pc:sldLayoutMkLst>
        </pc:sldLayoutChg>
        <pc:sldLayoutChg chg="del">
          <pc:chgData name="G BREEN" userId="S::gbreen352@c2ken.net::bc0c9307-06ca-4ff0-8f93-324c39b1f43b" providerId="AD" clId="Web-{9BF79DF4-7399-8B26-0389-1D2B7A6C77DC}" dt="2021-02-02T20:15:24.435" v="41"/>
          <pc:sldLayoutMkLst>
            <pc:docMk/>
            <pc:sldMasterMk cId="2252544441" sldId="2147484045"/>
            <pc:sldLayoutMk cId="2271700656" sldId="2147484048"/>
          </pc:sldLayoutMkLst>
        </pc:sldLayoutChg>
        <pc:sldLayoutChg chg="del">
          <pc:chgData name="G BREEN" userId="S::gbreen352@c2ken.net::bc0c9307-06ca-4ff0-8f93-324c39b1f43b" providerId="AD" clId="Web-{9BF79DF4-7399-8B26-0389-1D2B7A6C77DC}" dt="2021-02-02T20:15:24.435" v="41"/>
          <pc:sldLayoutMkLst>
            <pc:docMk/>
            <pc:sldMasterMk cId="2252544441" sldId="2147484045"/>
            <pc:sldLayoutMk cId="3455642870" sldId="2147484049"/>
          </pc:sldLayoutMkLst>
        </pc:sldLayoutChg>
        <pc:sldLayoutChg chg="del">
          <pc:chgData name="G BREEN" userId="S::gbreen352@c2ken.net::bc0c9307-06ca-4ff0-8f93-324c39b1f43b" providerId="AD" clId="Web-{9BF79DF4-7399-8B26-0389-1D2B7A6C77DC}" dt="2021-02-02T20:15:24.435" v="41"/>
          <pc:sldLayoutMkLst>
            <pc:docMk/>
            <pc:sldMasterMk cId="2252544441" sldId="2147484045"/>
            <pc:sldLayoutMk cId="3587247267" sldId="2147484050"/>
          </pc:sldLayoutMkLst>
        </pc:sldLayoutChg>
        <pc:sldLayoutChg chg="del">
          <pc:chgData name="G BREEN" userId="S::gbreen352@c2ken.net::bc0c9307-06ca-4ff0-8f93-324c39b1f43b" providerId="AD" clId="Web-{9BF79DF4-7399-8B26-0389-1D2B7A6C77DC}" dt="2021-02-02T20:15:24.435" v="41"/>
          <pc:sldLayoutMkLst>
            <pc:docMk/>
            <pc:sldMasterMk cId="2252544441" sldId="2147484045"/>
            <pc:sldLayoutMk cId="240562430" sldId="2147484051"/>
          </pc:sldLayoutMkLst>
        </pc:sldLayoutChg>
        <pc:sldLayoutChg chg="del">
          <pc:chgData name="G BREEN" userId="S::gbreen352@c2ken.net::bc0c9307-06ca-4ff0-8f93-324c39b1f43b" providerId="AD" clId="Web-{9BF79DF4-7399-8B26-0389-1D2B7A6C77DC}" dt="2021-02-02T20:15:24.435" v="41"/>
          <pc:sldLayoutMkLst>
            <pc:docMk/>
            <pc:sldMasterMk cId="2252544441" sldId="2147484045"/>
            <pc:sldLayoutMk cId="2897333021" sldId="2147484052"/>
          </pc:sldLayoutMkLst>
        </pc:sldLayoutChg>
        <pc:sldLayoutChg chg="del">
          <pc:chgData name="G BREEN" userId="S::gbreen352@c2ken.net::bc0c9307-06ca-4ff0-8f93-324c39b1f43b" providerId="AD" clId="Web-{9BF79DF4-7399-8B26-0389-1D2B7A6C77DC}" dt="2021-02-02T20:15:24.435" v="41"/>
          <pc:sldLayoutMkLst>
            <pc:docMk/>
            <pc:sldMasterMk cId="2252544441" sldId="2147484045"/>
            <pc:sldLayoutMk cId="204910779" sldId="2147484053"/>
          </pc:sldLayoutMkLst>
        </pc:sldLayoutChg>
        <pc:sldLayoutChg chg="del">
          <pc:chgData name="G BREEN" userId="S::gbreen352@c2ken.net::bc0c9307-06ca-4ff0-8f93-324c39b1f43b" providerId="AD" clId="Web-{9BF79DF4-7399-8B26-0389-1D2B7A6C77DC}" dt="2021-02-02T20:15:24.435" v="41"/>
          <pc:sldLayoutMkLst>
            <pc:docMk/>
            <pc:sldMasterMk cId="2252544441" sldId="2147484045"/>
            <pc:sldLayoutMk cId="134962778" sldId="2147484054"/>
          </pc:sldLayoutMkLst>
        </pc:sldLayoutChg>
        <pc:sldLayoutChg chg="del">
          <pc:chgData name="G BREEN" userId="S::gbreen352@c2ken.net::bc0c9307-06ca-4ff0-8f93-324c39b1f43b" providerId="AD" clId="Web-{9BF79DF4-7399-8B26-0389-1D2B7A6C77DC}" dt="2021-02-02T20:15:24.435" v="41"/>
          <pc:sldLayoutMkLst>
            <pc:docMk/>
            <pc:sldMasterMk cId="2252544441" sldId="2147484045"/>
            <pc:sldLayoutMk cId="3170013227" sldId="2147484055"/>
          </pc:sldLayoutMkLst>
        </pc:sldLayoutChg>
        <pc:sldLayoutChg chg="del">
          <pc:chgData name="G BREEN" userId="S::gbreen352@c2ken.net::bc0c9307-06ca-4ff0-8f93-324c39b1f43b" providerId="AD" clId="Web-{9BF79DF4-7399-8B26-0389-1D2B7A6C77DC}" dt="2021-02-02T20:15:24.435" v="41"/>
          <pc:sldLayoutMkLst>
            <pc:docMk/>
            <pc:sldMasterMk cId="2252544441" sldId="2147484045"/>
            <pc:sldLayoutMk cId="302193549" sldId="2147484056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9BF79DF4-7399-8B26-0389-1D2B7A6C77DC}" dt="2021-02-02T20:25:00.630" v="72"/>
        <pc:sldMasterMkLst>
          <pc:docMk/>
          <pc:sldMasterMk cId="2294781099" sldId="2147484057"/>
        </pc:sldMasterMkLst>
        <pc:sldLayoutChg chg="add del mod replId">
          <pc:chgData name="G BREEN" userId="S::gbreen352@c2ken.net::bc0c9307-06ca-4ff0-8f93-324c39b1f43b" providerId="AD" clId="Web-{9BF79DF4-7399-8B26-0389-1D2B7A6C77DC}" dt="2021-02-02T20:25:00.630" v="72"/>
          <pc:sldLayoutMkLst>
            <pc:docMk/>
            <pc:sldMasterMk cId="2294781099" sldId="2147484057"/>
            <pc:sldLayoutMk cId="1968543200" sldId="2147484058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5:00.630" v="72"/>
          <pc:sldLayoutMkLst>
            <pc:docMk/>
            <pc:sldMasterMk cId="2294781099" sldId="2147484057"/>
            <pc:sldLayoutMk cId="2770776578" sldId="2147484059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5:00.630" v="72"/>
          <pc:sldLayoutMkLst>
            <pc:docMk/>
            <pc:sldMasterMk cId="2294781099" sldId="2147484057"/>
            <pc:sldLayoutMk cId="3862653716" sldId="2147484060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5:00.630" v="72"/>
          <pc:sldLayoutMkLst>
            <pc:docMk/>
            <pc:sldMasterMk cId="2294781099" sldId="2147484057"/>
            <pc:sldLayoutMk cId="1810020124" sldId="2147484061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5:00.630" v="72"/>
          <pc:sldLayoutMkLst>
            <pc:docMk/>
            <pc:sldMasterMk cId="2294781099" sldId="2147484057"/>
            <pc:sldLayoutMk cId="848757765" sldId="2147484062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5:00.630" v="72"/>
          <pc:sldLayoutMkLst>
            <pc:docMk/>
            <pc:sldMasterMk cId="2294781099" sldId="2147484057"/>
            <pc:sldLayoutMk cId="1803390836" sldId="2147484063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5:00.630" v="72"/>
          <pc:sldLayoutMkLst>
            <pc:docMk/>
            <pc:sldMasterMk cId="2294781099" sldId="2147484057"/>
            <pc:sldLayoutMk cId="2501663687" sldId="2147484064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5:00.630" v="72"/>
          <pc:sldLayoutMkLst>
            <pc:docMk/>
            <pc:sldMasterMk cId="2294781099" sldId="2147484057"/>
            <pc:sldLayoutMk cId="2780729779" sldId="2147484065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5:00.630" v="72"/>
          <pc:sldLayoutMkLst>
            <pc:docMk/>
            <pc:sldMasterMk cId="2294781099" sldId="2147484057"/>
            <pc:sldLayoutMk cId="1925959248" sldId="2147484066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5:00.630" v="72"/>
          <pc:sldLayoutMkLst>
            <pc:docMk/>
            <pc:sldMasterMk cId="2294781099" sldId="2147484057"/>
            <pc:sldLayoutMk cId="1741078534" sldId="2147484067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5:00.630" v="72"/>
          <pc:sldLayoutMkLst>
            <pc:docMk/>
            <pc:sldMasterMk cId="2294781099" sldId="2147484057"/>
            <pc:sldLayoutMk cId="3792078309" sldId="2147484068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9BF79DF4-7399-8B26-0389-1D2B7A6C77DC}" dt="2021-02-02T20:26:27.678" v="75"/>
        <pc:sldMasterMkLst>
          <pc:docMk/>
          <pc:sldMasterMk cId="1285880451" sldId="2147484069"/>
        </pc:sldMasterMkLst>
        <pc:sldLayoutChg chg="add del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1285880451" sldId="2147484069"/>
            <pc:sldLayoutMk cId="3757827063" sldId="2147484070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1285880451" sldId="2147484069"/>
            <pc:sldLayoutMk cId="4161708216" sldId="2147484071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1285880451" sldId="2147484069"/>
            <pc:sldLayoutMk cId="1503096022" sldId="2147484072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1285880451" sldId="2147484069"/>
            <pc:sldLayoutMk cId="690005344" sldId="2147484073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1285880451" sldId="2147484069"/>
            <pc:sldLayoutMk cId="556630975" sldId="2147484074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1285880451" sldId="2147484069"/>
            <pc:sldLayoutMk cId="494794039" sldId="2147484075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1285880451" sldId="2147484069"/>
            <pc:sldLayoutMk cId="2902512140" sldId="2147484076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1285880451" sldId="2147484069"/>
            <pc:sldLayoutMk cId="1736372474" sldId="2147484077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1285880451" sldId="2147484069"/>
            <pc:sldLayoutMk cId="1168191022" sldId="2147484078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1285880451" sldId="2147484069"/>
            <pc:sldLayoutMk cId="639807256" sldId="2147484079"/>
          </pc:sldLayoutMkLst>
        </pc:sldLayoutChg>
        <pc:sldLayoutChg chg="add del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1285880451" sldId="2147484069"/>
            <pc:sldLayoutMk cId="1312996519" sldId="2147484080"/>
          </pc:sldLayoutMkLst>
        </pc:sldLayoutChg>
      </pc:sldMasterChg>
      <pc:sldMasterChg chg="add modTransition addSldLayout modSldLayout">
        <pc:chgData name="G BREEN" userId="S::gbreen352@c2ken.net::bc0c9307-06ca-4ff0-8f93-324c39b1f43b" providerId="AD" clId="Web-{9BF79DF4-7399-8B26-0389-1D2B7A6C77DC}" dt="2021-02-02T20:26:27.678" v="75"/>
        <pc:sldMasterMkLst>
          <pc:docMk/>
          <pc:sldMasterMk cId="3996888693" sldId="2147484081"/>
        </pc:sldMasterMkLst>
        <pc:sldLayoutChg chg="add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3996888693" sldId="2147484081"/>
            <pc:sldLayoutMk cId="3727672353" sldId="2147484082"/>
          </pc:sldLayoutMkLst>
        </pc:sldLayoutChg>
        <pc:sldLayoutChg chg="add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3996888693" sldId="2147484081"/>
            <pc:sldLayoutMk cId="386881081" sldId="2147484083"/>
          </pc:sldLayoutMkLst>
        </pc:sldLayoutChg>
        <pc:sldLayoutChg chg="add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3996888693" sldId="2147484081"/>
            <pc:sldLayoutMk cId="4099898397" sldId="2147484084"/>
          </pc:sldLayoutMkLst>
        </pc:sldLayoutChg>
        <pc:sldLayoutChg chg="add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3996888693" sldId="2147484081"/>
            <pc:sldLayoutMk cId="710040821" sldId="2147484085"/>
          </pc:sldLayoutMkLst>
        </pc:sldLayoutChg>
        <pc:sldLayoutChg chg="add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3996888693" sldId="2147484081"/>
            <pc:sldLayoutMk cId="450871543" sldId="2147484086"/>
          </pc:sldLayoutMkLst>
        </pc:sldLayoutChg>
        <pc:sldLayoutChg chg="add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3996888693" sldId="2147484081"/>
            <pc:sldLayoutMk cId="1653256803" sldId="2147484087"/>
          </pc:sldLayoutMkLst>
        </pc:sldLayoutChg>
        <pc:sldLayoutChg chg="add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3996888693" sldId="2147484081"/>
            <pc:sldLayoutMk cId="3822792349" sldId="2147484088"/>
          </pc:sldLayoutMkLst>
        </pc:sldLayoutChg>
        <pc:sldLayoutChg chg="add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3996888693" sldId="2147484081"/>
            <pc:sldLayoutMk cId="1372867472" sldId="2147484089"/>
          </pc:sldLayoutMkLst>
        </pc:sldLayoutChg>
        <pc:sldLayoutChg chg="add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3996888693" sldId="2147484081"/>
            <pc:sldLayoutMk cId="3399646994" sldId="2147484090"/>
          </pc:sldLayoutMkLst>
        </pc:sldLayoutChg>
        <pc:sldLayoutChg chg="add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3996888693" sldId="2147484081"/>
            <pc:sldLayoutMk cId="3632941869" sldId="2147484091"/>
          </pc:sldLayoutMkLst>
        </pc:sldLayoutChg>
        <pc:sldLayoutChg chg="add mod replId">
          <pc:chgData name="G BREEN" userId="S::gbreen352@c2ken.net::bc0c9307-06ca-4ff0-8f93-324c39b1f43b" providerId="AD" clId="Web-{9BF79DF4-7399-8B26-0389-1D2B7A6C77DC}" dt="2021-02-02T20:26:27.678" v="75"/>
          <pc:sldLayoutMkLst>
            <pc:docMk/>
            <pc:sldMasterMk cId="3996888693" sldId="2147484081"/>
            <pc:sldLayoutMk cId="4089567584" sldId="2147484092"/>
          </pc:sldLayoutMkLst>
        </pc:sldLayoutChg>
      </pc:sldMasterChg>
    </pc:docChg>
  </pc:docChgLst>
  <pc:docChgLst>
    <pc:chgData clId="Web-{1A25EF3D-A0F6-B5CC-7904-7129A4C3F897}"/>
    <pc:docChg chg="modSld">
      <pc:chgData name="" userId="" providerId="" clId="Web-{1A25EF3D-A0F6-B5CC-7904-7129A4C3F897}" dt="2021-02-02T19:57:18.671" v="0" actId="1076"/>
      <pc:docMkLst>
        <pc:docMk/>
      </pc:docMkLst>
      <pc:sldChg chg="modSp">
        <pc:chgData name="" userId="" providerId="" clId="Web-{1A25EF3D-A0F6-B5CC-7904-7129A4C3F897}" dt="2021-02-02T19:57:18.671" v="0" actId="1076"/>
        <pc:sldMkLst>
          <pc:docMk/>
          <pc:sldMk cId="1959130839" sldId="262"/>
        </pc:sldMkLst>
        <pc:spChg chg="mod">
          <ac:chgData name="" userId="" providerId="" clId="Web-{1A25EF3D-A0F6-B5CC-7904-7129A4C3F897}" dt="2021-02-02T19:57:18.671" v="0" actId="1076"/>
          <ac:spMkLst>
            <pc:docMk/>
            <pc:sldMk cId="1959130839" sldId="262"/>
            <ac:spMk id="2" creationId="{1B325CA3-2F79-45A4-829D-2E33888AA46F}"/>
          </ac:spMkLst>
        </pc:spChg>
      </pc:sldChg>
    </pc:docChg>
  </pc:docChgLst>
  <pc:docChgLst>
    <pc:chgData name="G BREEN" userId="S::gbreen352@c2ken.net::bc0c9307-06ca-4ff0-8f93-324c39b1f43b" providerId="AD" clId="Web-{155A78F1-523A-F006-FF0B-A631DDAC1B20}"/>
    <pc:docChg chg="modSld addMainMaster delMainMaster modMainMaster">
      <pc:chgData name="G BREEN" userId="S::gbreen352@c2ken.net::bc0c9307-06ca-4ff0-8f93-324c39b1f43b" providerId="AD" clId="Web-{155A78F1-523A-F006-FF0B-A631DDAC1B20}" dt="2021-02-02T19:31:49.825" v="111" actId="20577"/>
      <pc:docMkLst>
        <pc:docMk/>
      </pc:docMkLst>
      <pc:sldChg chg="modSp mod modClrScheme chgLayout">
        <pc:chgData name="G BREEN" userId="S::gbreen352@c2ken.net::bc0c9307-06ca-4ff0-8f93-324c39b1f43b" providerId="AD" clId="Web-{155A78F1-523A-F006-FF0B-A631DDAC1B20}" dt="2021-02-02T19:24:32.855" v="31"/>
        <pc:sldMkLst>
          <pc:docMk/>
          <pc:sldMk cId="3584400629" sldId="257"/>
        </pc:sldMkLst>
        <pc:spChg chg="mod ord">
          <ac:chgData name="G BREEN" userId="S::gbreen352@c2ken.net::bc0c9307-06ca-4ff0-8f93-324c39b1f43b" providerId="AD" clId="Web-{155A78F1-523A-F006-FF0B-A631DDAC1B20}" dt="2021-02-02T19:24:32.855" v="31"/>
          <ac:spMkLst>
            <pc:docMk/>
            <pc:sldMk cId="3584400629" sldId="257"/>
            <ac:spMk id="2" creationId="{CA3476DC-32F4-41C3-9F73-7B4A5D7F029E}"/>
          </ac:spMkLst>
        </pc:spChg>
        <pc:picChg chg="mod ord">
          <ac:chgData name="G BREEN" userId="S::gbreen352@c2ken.net::bc0c9307-06ca-4ff0-8f93-324c39b1f43b" providerId="AD" clId="Web-{155A78F1-523A-F006-FF0B-A631DDAC1B20}" dt="2021-02-02T19:24:32.855" v="31"/>
          <ac:picMkLst>
            <pc:docMk/>
            <pc:sldMk cId="3584400629" sldId="257"/>
            <ac:picMk id="15" creationId="{6E6012FC-B554-41A1-8468-92902F83A10A}"/>
          </ac:picMkLst>
        </pc:picChg>
      </pc:sldChg>
      <pc:sldChg chg="modSp mod modClrScheme chgLayout">
        <pc:chgData name="G BREEN" userId="S::gbreen352@c2ken.net::bc0c9307-06ca-4ff0-8f93-324c39b1f43b" providerId="AD" clId="Web-{155A78F1-523A-F006-FF0B-A631DDAC1B20}" dt="2021-02-02T19:24:32.855" v="31"/>
        <pc:sldMkLst>
          <pc:docMk/>
          <pc:sldMk cId="437300778" sldId="258"/>
        </pc:sldMkLst>
        <pc:spChg chg="mod ord">
          <ac:chgData name="G BREEN" userId="S::gbreen352@c2ken.net::bc0c9307-06ca-4ff0-8f93-324c39b1f43b" providerId="AD" clId="Web-{155A78F1-523A-F006-FF0B-A631DDAC1B20}" dt="2021-02-02T19:24:32.855" v="31"/>
          <ac:spMkLst>
            <pc:docMk/>
            <pc:sldMk cId="437300778" sldId="258"/>
            <ac:spMk id="2" creationId="{C7FAABE1-8B26-4CA1-A96E-BD07CCBA9F0B}"/>
          </ac:spMkLst>
        </pc:spChg>
        <pc:picChg chg="mod ord">
          <ac:chgData name="G BREEN" userId="S::gbreen352@c2ken.net::bc0c9307-06ca-4ff0-8f93-324c39b1f43b" providerId="AD" clId="Web-{155A78F1-523A-F006-FF0B-A631DDAC1B20}" dt="2021-02-02T19:24:32.855" v="31"/>
          <ac:picMkLst>
            <pc:docMk/>
            <pc:sldMk cId="437300778" sldId="258"/>
            <ac:picMk id="4" creationId="{AFAD284B-37A3-4F5E-9E2F-FDC627E66358}"/>
          </ac:picMkLst>
        </pc:picChg>
      </pc:sldChg>
      <pc:sldChg chg="modSp mod modClrScheme chgLayout">
        <pc:chgData name="G BREEN" userId="S::gbreen352@c2ken.net::bc0c9307-06ca-4ff0-8f93-324c39b1f43b" providerId="AD" clId="Web-{155A78F1-523A-F006-FF0B-A631DDAC1B20}" dt="2021-02-02T19:24:32.855" v="31"/>
        <pc:sldMkLst>
          <pc:docMk/>
          <pc:sldMk cId="3395983632" sldId="259"/>
        </pc:sldMkLst>
        <pc:spChg chg="mod ord">
          <ac:chgData name="G BREEN" userId="S::gbreen352@c2ken.net::bc0c9307-06ca-4ff0-8f93-324c39b1f43b" providerId="AD" clId="Web-{155A78F1-523A-F006-FF0B-A631DDAC1B20}" dt="2021-02-02T19:24:32.855" v="31"/>
          <ac:spMkLst>
            <pc:docMk/>
            <pc:sldMk cId="3395983632" sldId="259"/>
            <ac:spMk id="2" creationId="{5340E76B-1CA9-48DF-8A0A-3C928658D77C}"/>
          </ac:spMkLst>
        </pc:spChg>
        <pc:spChg chg="mod ord">
          <ac:chgData name="G BREEN" userId="S::gbreen352@c2ken.net::bc0c9307-06ca-4ff0-8f93-324c39b1f43b" providerId="AD" clId="Web-{155A78F1-523A-F006-FF0B-A631DDAC1B20}" dt="2021-02-02T19:24:32.855" v="31"/>
          <ac:spMkLst>
            <pc:docMk/>
            <pc:sldMk cId="3395983632" sldId="259"/>
            <ac:spMk id="18" creationId="{EECDEF5E-9046-4437-B275-BA7E76053906}"/>
          </ac:spMkLst>
        </pc:spChg>
      </pc:sldChg>
      <pc:sldChg chg="modSp mod modClrScheme chgLayout">
        <pc:chgData name="G BREEN" userId="S::gbreen352@c2ken.net::bc0c9307-06ca-4ff0-8f93-324c39b1f43b" providerId="AD" clId="Web-{155A78F1-523A-F006-FF0B-A631DDAC1B20}" dt="2021-02-02T19:24:32.855" v="31"/>
        <pc:sldMkLst>
          <pc:docMk/>
          <pc:sldMk cId="3298938826" sldId="260"/>
        </pc:sldMkLst>
        <pc:spChg chg="mod ord">
          <ac:chgData name="G BREEN" userId="S::gbreen352@c2ken.net::bc0c9307-06ca-4ff0-8f93-324c39b1f43b" providerId="AD" clId="Web-{155A78F1-523A-F006-FF0B-A631DDAC1B20}" dt="2021-02-02T19:24:32.855" v="31"/>
          <ac:spMkLst>
            <pc:docMk/>
            <pc:sldMk cId="3298938826" sldId="260"/>
            <ac:spMk id="2" creationId="{7EFE71DC-29C9-4E3E-81BD-E360EFD86C9D}"/>
          </ac:spMkLst>
        </pc:spChg>
        <pc:picChg chg="mod ord">
          <ac:chgData name="G BREEN" userId="S::gbreen352@c2ken.net::bc0c9307-06ca-4ff0-8f93-324c39b1f43b" providerId="AD" clId="Web-{155A78F1-523A-F006-FF0B-A631DDAC1B20}" dt="2021-02-02T19:24:32.855" v="31"/>
          <ac:picMkLst>
            <pc:docMk/>
            <pc:sldMk cId="3298938826" sldId="260"/>
            <ac:picMk id="3" creationId="{281D4A37-0C01-49FF-AF92-6517B7134400}"/>
          </ac:picMkLst>
        </pc:picChg>
      </pc:sldChg>
      <pc:sldChg chg="modSp mod modClrScheme chgLayout">
        <pc:chgData name="G BREEN" userId="S::gbreen352@c2ken.net::bc0c9307-06ca-4ff0-8f93-324c39b1f43b" providerId="AD" clId="Web-{155A78F1-523A-F006-FF0B-A631DDAC1B20}" dt="2021-02-02T19:24:32.855" v="31"/>
        <pc:sldMkLst>
          <pc:docMk/>
          <pc:sldMk cId="1932138741" sldId="261"/>
        </pc:sldMkLst>
        <pc:spChg chg="mod ord">
          <ac:chgData name="G BREEN" userId="S::gbreen352@c2ken.net::bc0c9307-06ca-4ff0-8f93-324c39b1f43b" providerId="AD" clId="Web-{155A78F1-523A-F006-FF0B-A631DDAC1B20}" dt="2021-02-02T19:24:32.855" v="31"/>
          <ac:spMkLst>
            <pc:docMk/>
            <pc:sldMk cId="1932138741" sldId="261"/>
            <ac:spMk id="2" creationId="{1A61609B-56A0-41D3-9429-A69784598529}"/>
          </ac:spMkLst>
        </pc:spChg>
        <pc:picChg chg="mod ord">
          <ac:chgData name="G BREEN" userId="S::gbreen352@c2ken.net::bc0c9307-06ca-4ff0-8f93-324c39b1f43b" providerId="AD" clId="Web-{155A78F1-523A-F006-FF0B-A631DDAC1B20}" dt="2021-02-02T19:24:32.855" v="31"/>
          <ac:picMkLst>
            <pc:docMk/>
            <pc:sldMk cId="1932138741" sldId="261"/>
            <ac:picMk id="4" creationId="{26AB7C60-7561-4E7D-B0A4-8C3FCCF95FD8}"/>
          </ac:picMkLst>
        </pc:picChg>
      </pc:sldChg>
      <pc:sldChg chg="modSp mod modClrScheme chgLayout">
        <pc:chgData name="G BREEN" userId="S::gbreen352@c2ken.net::bc0c9307-06ca-4ff0-8f93-324c39b1f43b" providerId="AD" clId="Web-{155A78F1-523A-F006-FF0B-A631DDAC1B20}" dt="2021-02-02T19:24:32.855" v="31"/>
        <pc:sldMkLst>
          <pc:docMk/>
          <pc:sldMk cId="1959130839" sldId="262"/>
        </pc:sldMkLst>
        <pc:spChg chg="mod ord">
          <ac:chgData name="G BREEN" userId="S::gbreen352@c2ken.net::bc0c9307-06ca-4ff0-8f93-324c39b1f43b" providerId="AD" clId="Web-{155A78F1-523A-F006-FF0B-A631DDAC1B20}" dt="2021-02-02T19:24:32.855" v="31"/>
          <ac:spMkLst>
            <pc:docMk/>
            <pc:sldMk cId="1959130839" sldId="262"/>
            <ac:spMk id="2" creationId="{1B325CA3-2F79-45A4-829D-2E33888AA46F}"/>
          </ac:spMkLst>
        </pc:spChg>
        <pc:picChg chg="mod ord">
          <ac:chgData name="G BREEN" userId="S::gbreen352@c2ken.net::bc0c9307-06ca-4ff0-8f93-324c39b1f43b" providerId="AD" clId="Web-{155A78F1-523A-F006-FF0B-A631DDAC1B20}" dt="2021-02-02T19:24:32.855" v="31"/>
          <ac:picMkLst>
            <pc:docMk/>
            <pc:sldMk cId="1959130839" sldId="262"/>
            <ac:picMk id="4" creationId="{32AF993E-DC79-4442-BCB8-A0E631E965DF}"/>
          </ac:picMkLst>
        </pc:picChg>
      </pc:sldChg>
      <pc:sldChg chg="addSp modSp mod modClrScheme delAnim modAnim chgLayout">
        <pc:chgData name="G BREEN" userId="S::gbreen352@c2ken.net::bc0c9307-06ca-4ff0-8f93-324c39b1f43b" providerId="AD" clId="Web-{155A78F1-523A-F006-FF0B-A631DDAC1B20}" dt="2021-02-02T19:28:27.310" v="88" actId="20577"/>
        <pc:sldMkLst>
          <pc:docMk/>
          <pc:sldMk cId="3864123094" sldId="263"/>
        </pc:sldMkLst>
        <pc:spChg chg="mod ord">
          <ac:chgData name="G BREEN" userId="S::gbreen352@c2ken.net::bc0c9307-06ca-4ff0-8f93-324c39b1f43b" providerId="AD" clId="Web-{155A78F1-523A-F006-FF0B-A631DDAC1B20}" dt="2021-02-02T19:27:30.888" v="64" actId="20577"/>
          <ac:spMkLst>
            <pc:docMk/>
            <pc:sldMk cId="3864123094" sldId="263"/>
            <ac:spMk id="2" creationId="{8B1ADC97-3155-4CC2-8F99-537CA7380C07}"/>
          </ac:spMkLst>
        </pc:spChg>
        <pc:spChg chg="add mod">
          <ac:chgData name="G BREEN" userId="S::gbreen352@c2ken.net::bc0c9307-06ca-4ff0-8f93-324c39b1f43b" providerId="AD" clId="Web-{155A78F1-523A-F006-FF0B-A631DDAC1B20}" dt="2021-02-02T19:28:27.310" v="88" actId="20577"/>
          <ac:spMkLst>
            <pc:docMk/>
            <pc:sldMk cId="3864123094" sldId="263"/>
            <ac:spMk id="3" creationId="{5F0DBFB0-C851-4557-9451-E20696247DDA}"/>
          </ac:spMkLst>
        </pc:spChg>
        <pc:picChg chg="mod">
          <ac:chgData name="G BREEN" userId="S::gbreen352@c2ken.net::bc0c9307-06ca-4ff0-8f93-324c39b1f43b" providerId="AD" clId="Web-{155A78F1-523A-F006-FF0B-A631DDAC1B20}" dt="2021-02-02T19:26:27.388" v="32" actId="1076"/>
          <ac:picMkLst>
            <pc:docMk/>
            <pc:sldMk cId="3864123094" sldId="263"/>
            <ac:picMk id="15" creationId="{CB7E0FDD-565B-41E0-AA9A-96B943F0C20B}"/>
          </ac:picMkLst>
        </pc:picChg>
      </pc:sldChg>
      <pc:sldChg chg="modSp mod modClrScheme chgLayout">
        <pc:chgData name="G BREEN" userId="S::gbreen352@c2ken.net::bc0c9307-06ca-4ff0-8f93-324c39b1f43b" providerId="AD" clId="Web-{155A78F1-523A-F006-FF0B-A631DDAC1B20}" dt="2021-02-02T19:24:32.855" v="31"/>
        <pc:sldMkLst>
          <pc:docMk/>
          <pc:sldMk cId="1776172303" sldId="264"/>
        </pc:sldMkLst>
        <pc:spChg chg="mod ord">
          <ac:chgData name="G BREEN" userId="S::gbreen352@c2ken.net::bc0c9307-06ca-4ff0-8f93-324c39b1f43b" providerId="AD" clId="Web-{155A78F1-523A-F006-FF0B-A631DDAC1B20}" dt="2021-02-02T19:24:32.855" v="31"/>
          <ac:spMkLst>
            <pc:docMk/>
            <pc:sldMk cId="1776172303" sldId="264"/>
            <ac:spMk id="2" creationId="{55261B30-925C-4C31-90B2-A8BF245816B8}"/>
          </ac:spMkLst>
        </pc:spChg>
        <pc:picChg chg="mod ord">
          <ac:chgData name="G BREEN" userId="S::gbreen352@c2ken.net::bc0c9307-06ca-4ff0-8f93-324c39b1f43b" providerId="AD" clId="Web-{155A78F1-523A-F006-FF0B-A631DDAC1B20}" dt="2021-02-02T19:24:32.855" v="31"/>
          <ac:picMkLst>
            <pc:docMk/>
            <pc:sldMk cId="1776172303" sldId="264"/>
            <ac:picMk id="4" creationId="{7C8E8443-1AE1-48B3-802A-F2AFBE064339}"/>
          </ac:picMkLst>
        </pc:picChg>
      </pc:sldChg>
      <pc:sldChg chg="addSp modSp mod modClrScheme chgLayout">
        <pc:chgData name="G BREEN" userId="S::gbreen352@c2ken.net::bc0c9307-06ca-4ff0-8f93-324c39b1f43b" providerId="AD" clId="Web-{155A78F1-523A-F006-FF0B-A631DDAC1B20}" dt="2021-02-02T19:31:49.825" v="111" actId="20577"/>
        <pc:sldMkLst>
          <pc:docMk/>
          <pc:sldMk cId="3550427269" sldId="265"/>
        </pc:sldMkLst>
        <pc:spChg chg="mod ord">
          <ac:chgData name="G BREEN" userId="S::gbreen352@c2ken.net::bc0c9307-06ca-4ff0-8f93-324c39b1f43b" providerId="AD" clId="Web-{155A78F1-523A-F006-FF0B-A631DDAC1B20}" dt="2021-02-02T19:31:49.825" v="111" actId="20577"/>
          <ac:spMkLst>
            <pc:docMk/>
            <pc:sldMk cId="3550427269" sldId="265"/>
            <ac:spMk id="2" creationId="{3B4F7687-3BE4-2540-85EB-CAC1F64CDC9D}"/>
          </ac:spMkLst>
        </pc:spChg>
        <pc:spChg chg="add">
          <ac:chgData name="G BREEN" userId="S::gbreen352@c2ken.net::bc0c9307-06ca-4ff0-8f93-324c39b1f43b" providerId="AD" clId="Web-{155A78F1-523A-F006-FF0B-A631DDAC1B20}" dt="2021-02-02T19:31:25.638" v="93"/>
          <ac:spMkLst>
            <pc:docMk/>
            <pc:sldMk cId="3550427269" sldId="265"/>
            <ac:spMk id="6" creationId="{14D36999-26F8-45E4-AB41-D485D0B0B1C2}"/>
          </ac:spMkLst>
        </pc:spChg>
        <pc:spChg chg="add">
          <ac:chgData name="G BREEN" userId="S::gbreen352@c2ken.net::bc0c9307-06ca-4ff0-8f93-324c39b1f43b" providerId="AD" clId="Web-{155A78F1-523A-F006-FF0B-A631DDAC1B20}" dt="2021-02-02T19:31:25.638" v="93"/>
          <ac:spMkLst>
            <pc:docMk/>
            <pc:sldMk cId="3550427269" sldId="265"/>
            <ac:spMk id="9" creationId="{B538A7B5-B32D-421E-B110-AB5B1A7CC2E8}"/>
          </ac:spMkLst>
        </pc:spChg>
        <pc:picChg chg="mod ord">
          <ac:chgData name="G BREEN" userId="S::gbreen352@c2ken.net::bc0c9307-06ca-4ff0-8f93-324c39b1f43b" providerId="AD" clId="Web-{155A78F1-523A-F006-FF0B-A631DDAC1B20}" dt="2021-02-02T19:24:32.855" v="31"/>
          <ac:picMkLst>
            <pc:docMk/>
            <pc:sldMk cId="3550427269" sldId="265"/>
            <ac:picMk id="4" creationId="{DD3FE5DA-EC48-4C19-9339-67A76A2FE0F3}"/>
          </ac:picMkLst>
        </pc:picChg>
        <pc:picChg chg="add">
          <ac:chgData name="G BREEN" userId="S::gbreen352@c2ken.net::bc0c9307-06ca-4ff0-8f93-324c39b1f43b" providerId="AD" clId="Web-{155A78F1-523A-F006-FF0B-A631DDAC1B20}" dt="2021-02-02T19:31:25.638" v="93"/>
          <ac:picMkLst>
            <pc:docMk/>
            <pc:sldMk cId="3550427269" sldId="265"/>
            <ac:picMk id="7" creationId="{30F8DA27-CE91-4AEB-B854-6F06B5485E3B}"/>
          </ac:picMkLst>
        </pc:picChg>
        <pc:picChg chg="add">
          <ac:chgData name="G BREEN" userId="S::gbreen352@c2ken.net::bc0c9307-06ca-4ff0-8f93-324c39b1f43b" providerId="AD" clId="Web-{155A78F1-523A-F006-FF0B-A631DDAC1B20}" dt="2021-02-02T19:31:25.638" v="93"/>
          <ac:picMkLst>
            <pc:docMk/>
            <pc:sldMk cId="3550427269" sldId="265"/>
            <ac:picMk id="10" creationId="{F7AF4E20-3DDE-4998-96BE-44EE182540FB}"/>
          </ac:picMkLst>
        </pc:picChg>
      </pc:sldChg>
      <pc:sldChg chg="modSp mod modClrScheme chgLayout">
        <pc:chgData name="G BREEN" userId="S::gbreen352@c2ken.net::bc0c9307-06ca-4ff0-8f93-324c39b1f43b" providerId="AD" clId="Web-{155A78F1-523A-F006-FF0B-A631DDAC1B20}" dt="2021-02-02T19:24:32.855" v="31"/>
        <pc:sldMkLst>
          <pc:docMk/>
          <pc:sldMk cId="1669312474" sldId="266"/>
        </pc:sldMkLst>
        <pc:spChg chg="mod ord">
          <ac:chgData name="G BREEN" userId="S::gbreen352@c2ken.net::bc0c9307-06ca-4ff0-8f93-324c39b1f43b" providerId="AD" clId="Web-{155A78F1-523A-F006-FF0B-A631DDAC1B20}" dt="2021-02-02T19:24:32.855" v="31"/>
          <ac:spMkLst>
            <pc:docMk/>
            <pc:sldMk cId="1669312474" sldId="266"/>
            <ac:spMk id="2" creationId="{E5353636-56D0-441D-A939-D5D707AD5AC9}"/>
          </ac:spMkLst>
        </pc:spChg>
        <pc:spChg chg="mod ord">
          <ac:chgData name="G BREEN" userId="S::gbreen352@c2ken.net::bc0c9307-06ca-4ff0-8f93-324c39b1f43b" providerId="AD" clId="Web-{155A78F1-523A-F006-FF0B-A631DDAC1B20}" dt="2021-02-02T19:24:32.855" v="31"/>
          <ac:spMkLst>
            <pc:docMk/>
            <pc:sldMk cId="1669312474" sldId="266"/>
            <ac:spMk id="3" creationId="{39E37428-D507-4A92-A5B4-B6F595EEC0FA}"/>
          </ac:spMkLst>
        </pc:spChg>
      </pc:sldChg>
      <pc:sldChg chg="addSp delSp modSp mod setBg modClrScheme chgLayout">
        <pc:chgData name="G BREEN" userId="S::gbreen352@c2ken.net::bc0c9307-06ca-4ff0-8f93-324c39b1f43b" providerId="AD" clId="Web-{155A78F1-523A-F006-FF0B-A631DDAC1B20}" dt="2021-02-02T19:24:32.855" v="31"/>
        <pc:sldMkLst>
          <pc:docMk/>
          <pc:sldMk cId="2838952579" sldId="267"/>
        </pc:sldMkLst>
        <pc:spChg chg="mod ord">
          <ac:chgData name="G BREEN" userId="S::gbreen352@c2ken.net::bc0c9307-06ca-4ff0-8f93-324c39b1f43b" providerId="AD" clId="Web-{155A78F1-523A-F006-FF0B-A631DDAC1B20}" dt="2021-02-02T19:24:32.855" v="31"/>
          <ac:spMkLst>
            <pc:docMk/>
            <pc:sldMk cId="2838952579" sldId="267"/>
            <ac:spMk id="2" creationId="{F1D16C25-9DD1-42F8-8E7C-CC87CCC70615}"/>
          </ac:spMkLst>
        </pc:spChg>
        <pc:picChg chg="add del mod">
          <ac:chgData name="G BREEN" userId="S::gbreen352@c2ken.net::bc0c9307-06ca-4ff0-8f93-324c39b1f43b" providerId="AD" clId="Web-{155A78F1-523A-F006-FF0B-A631DDAC1B20}" dt="2021-02-02T19:20:12.262" v="6"/>
          <ac:picMkLst>
            <pc:docMk/>
            <pc:sldMk cId="2838952579" sldId="267"/>
            <ac:picMk id="4" creationId="{D980C614-2F41-432F-B4F3-6D9F528ED7C8}"/>
          </ac:picMkLst>
        </pc:picChg>
        <pc:picChg chg="add mod">
          <ac:chgData name="G BREEN" userId="S::gbreen352@c2ken.net::bc0c9307-06ca-4ff0-8f93-324c39b1f43b" providerId="AD" clId="Web-{155A78F1-523A-F006-FF0B-A631DDAC1B20}" dt="2021-02-02T19:20:24.512" v="9" actId="14100"/>
          <ac:picMkLst>
            <pc:docMk/>
            <pc:sldMk cId="2838952579" sldId="267"/>
            <ac:picMk id="5" creationId="{DD86FAF2-B231-4B25-A961-387CFF14EA14}"/>
          </ac:picMkLst>
        </pc:picChg>
      </pc:sldChg>
      <pc:sldMasterChg chg="del delSldLayout">
        <pc:chgData name="G BREEN" userId="S::gbreen352@c2ken.net::bc0c9307-06ca-4ff0-8f93-324c39b1f43b" providerId="AD" clId="Web-{155A78F1-523A-F006-FF0B-A631DDAC1B20}" dt="2021-02-02T19:22:17.715" v="25"/>
        <pc:sldMasterMkLst>
          <pc:docMk/>
          <pc:sldMasterMk cId="2155455989" sldId="2147483970"/>
        </pc:sldMasterMkLst>
        <pc:sldLayoutChg chg="del">
          <pc:chgData name="G BREEN" userId="S::gbreen352@c2ken.net::bc0c9307-06ca-4ff0-8f93-324c39b1f43b" providerId="AD" clId="Web-{155A78F1-523A-F006-FF0B-A631DDAC1B20}" dt="2021-02-02T19:22:17.715" v="25"/>
          <pc:sldLayoutMkLst>
            <pc:docMk/>
            <pc:sldMasterMk cId="2155455989" sldId="2147483970"/>
            <pc:sldLayoutMk cId="701814280" sldId="2147483971"/>
          </pc:sldLayoutMkLst>
        </pc:sldLayoutChg>
        <pc:sldLayoutChg chg="del">
          <pc:chgData name="G BREEN" userId="S::gbreen352@c2ken.net::bc0c9307-06ca-4ff0-8f93-324c39b1f43b" providerId="AD" clId="Web-{155A78F1-523A-F006-FF0B-A631DDAC1B20}" dt="2021-02-02T19:22:17.715" v="25"/>
          <pc:sldLayoutMkLst>
            <pc:docMk/>
            <pc:sldMasterMk cId="2155455989" sldId="2147483970"/>
            <pc:sldLayoutMk cId="2512498477" sldId="2147483972"/>
          </pc:sldLayoutMkLst>
        </pc:sldLayoutChg>
        <pc:sldLayoutChg chg="del">
          <pc:chgData name="G BREEN" userId="S::gbreen352@c2ken.net::bc0c9307-06ca-4ff0-8f93-324c39b1f43b" providerId="AD" clId="Web-{155A78F1-523A-F006-FF0B-A631DDAC1B20}" dt="2021-02-02T19:22:17.715" v="25"/>
          <pc:sldLayoutMkLst>
            <pc:docMk/>
            <pc:sldMasterMk cId="2155455989" sldId="2147483970"/>
            <pc:sldLayoutMk cId="768844938" sldId="2147483973"/>
          </pc:sldLayoutMkLst>
        </pc:sldLayoutChg>
        <pc:sldLayoutChg chg="del">
          <pc:chgData name="G BREEN" userId="S::gbreen352@c2ken.net::bc0c9307-06ca-4ff0-8f93-324c39b1f43b" providerId="AD" clId="Web-{155A78F1-523A-F006-FF0B-A631DDAC1B20}" dt="2021-02-02T19:22:17.715" v="25"/>
          <pc:sldLayoutMkLst>
            <pc:docMk/>
            <pc:sldMasterMk cId="2155455989" sldId="2147483970"/>
            <pc:sldLayoutMk cId="1163151828" sldId="2147483974"/>
          </pc:sldLayoutMkLst>
        </pc:sldLayoutChg>
        <pc:sldLayoutChg chg="del">
          <pc:chgData name="G BREEN" userId="S::gbreen352@c2ken.net::bc0c9307-06ca-4ff0-8f93-324c39b1f43b" providerId="AD" clId="Web-{155A78F1-523A-F006-FF0B-A631DDAC1B20}" dt="2021-02-02T19:22:17.715" v="25"/>
          <pc:sldLayoutMkLst>
            <pc:docMk/>
            <pc:sldMasterMk cId="2155455989" sldId="2147483970"/>
            <pc:sldLayoutMk cId="4226861784" sldId="2147483975"/>
          </pc:sldLayoutMkLst>
        </pc:sldLayoutChg>
        <pc:sldLayoutChg chg="del">
          <pc:chgData name="G BREEN" userId="S::gbreen352@c2ken.net::bc0c9307-06ca-4ff0-8f93-324c39b1f43b" providerId="AD" clId="Web-{155A78F1-523A-F006-FF0B-A631DDAC1B20}" dt="2021-02-02T19:22:17.715" v="25"/>
          <pc:sldLayoutMkLst>
            <pc:docMk/>
            <pc:sldMasterMk cId="2155455989" sldId="2147483970"/>
            <pc:sldLayoutMk cId="574978608" sldId="2147483976"/>
          </pc:sldLayoutMkLst>
        </pc:sldLayoutChg>
        <pc:sldLayoutChg chg="del">
          <pc:chgData name="G BREEN" userId="S::gbreen352@c2ken.net::bc0c9307-06ca-4ff0-8f93-324c39b1f43b" providerId="AD" clId="Web-{155A78F1-523A-F006-FF0B-A631DDAC1B20}" dt="2021-02-02T19:22:17.715" v="25"/>
          <pc:sldLayoutMkLst>
            <pc:docMk/>
            <pc:sldMasterMk cId="2155455989" sldId="2147483970"/>
            <pc:sldLayoutMk cId="1227430022" sldId="2147483977"/>
          </pc:sldLayoutMkLst>
        </pc:sldLayoutChg>
        <pc:sldLayoutChg chg="del">
          <pc:chgData name="G BREEN" userId="S::gbreen352@c2ken.net::bc0c9307-06ca-4ff0-8f93-324c39b1f43b" providerId="AD" clId="Web-{155A78F1-523A-F006-FF0B-A631DDAC1B20}" dt="2021-02-02T19:22:17.715" v="25"/>
          <pc:sldLayoutMkLst>
            <pc:docMk/>
            <pc:sldMasterMk cId="2155455989" sldId="2147483970"/>
            <pc:sldLayoutMk cId="2342179935" sldId="2147483978"/>
          </pc:sldLayoutMkLst>
        </pc:sldLayoutChg>
        <pc:sldLayoutChg chg="del">
          <pc:chgData name="G BREEN" userId="S::gbreen352@c2ken.net::bc0c9307-06ca-4ff0-8f93-324c39b1f43b" providerId="AD" clId="Web-{155A78F1-523A-F006-FF0B-A631DDAC1B20}" dt="2021-02-02T19:22:17.715" v="25"/>
          <pc:sldLayoutMkLst>
            <pc:docMk/>
            <pc:sldMasterMk cId="2155455989" sldId="2147483970"/>
            <pc:sldLayoutMk cId="2107516747" sldId="2147483979"/>
          </pc:sldLayoutMkLst>
        </pc:sldLayoutChg>
        <pc:sldLayoutChg chg="del">
          <pc:chgData name="G BREEN" userId="S::gbreen352@c2ken.net::bc0c9307-06ca-4ff0-8f93-324c39b1f43b" providerId="AD" clId="Web-{155A78F1-523A-F006-FF0B-A631DDAC1B20}" dt="2021-02-02T19:22:17.715" v="25"/>
          <pc:sldLayoutMkLst>
            <pc:docMk/>
            <pc:sldMasterMk cId="2155455989" sldId="2147483970"/>
            <pc:sldLayoutMk cId="1477829862" sldId="2147483980"/>
          </pc:sldLayoutMkLst>
        </pc:sldLayoutChg>
        <pc:sldLayoutChg chg="del">
          <pc:chgData name="G BREEN" userId="S::gbreen352@c2ken.net::bc0c9307-06ca-4ff0-8f93-324c39b1f43b" providerId="AD" clId="Web-{155A78F1-523A-F006-FF0B-A631DDAC1B20}" dt="2021-02-02T19:22:17.715" v="25"/>
          <pc:sldLayoutMkLst>
            <pc:docMk/>
            <pc:sldMasterMk cId="2155455989" sldId="2147483970"/>
            <pc:sldLayoutMk cId="3463931864" sldId="2147483981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155A78F1-523A-F006-FF0B-A631DDAC1B20}" dt="2021-02-02T19:22:49.480" v="26"/>
        <pc:sldMasterMkLst>
          <pc:docMk/>
          <pc:sldMasterMk cId="308859777" sldId="2147483982"/>
        </pc:sldMasterMkLst>
        <pc:sldLayoutChg chg="add del mod replId">
          <pc:chgData name="G BREEN" userId="S::gbreen352@c2ken.net::bc0c9307-06ca-4ff0-8f93-324c39b1f43b" providerId="AD" clId="Web-{155A78F1-523A-F006-FF0B-A631DDAC1B20}" dt="2021-02-02T19:22:49.480" v="26"/>
          <pc:sldLayoutMkLst>
            <pc:docMk/>
            <pc:sldMasterMk cId="308859777" sldId="2147483982"/>
            <pc:sldLayoutMk cId="797537003" sldId="2147483983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2:49.480" v="26"/>
          <pc:sldLayoutMkLst>
            <pc:docMk/>
            <pc:sldMasterMk cId="308859777" sldId="2147483982"/>
            <pc:sldLayoutMk cId="3590890256" sldId="2147483984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2:49.480" v="26"/>
          <pc:sldLayoutMkLst>
            <pc:docMk/>
            <pc:sldMasterMk cId="308859777" sldId="2147483982"/>
            <pc:sldLayoutMk cId="809304198" sldId="2147483985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2:49.480" v="26"/>
          <pc:sldLayoutMkLst>
            <pc:docMk/>
            <pc:sldMasterMk cId="308859777" sldId="2147483982"/>
            <pc:sldLayoutMk cId="1492537986" sldId="2147483986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2:49.480" v="26"/>
          <pc:sldLayoutMkLst>
            <pc:docMk/>
            <pc:sldMasterMk cId="308859777" sldId="2147483982"/>
            <pc:sldLayoutMk cId="579638454" sldId="2147483987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2:49.480" v="26"/>
          <pc:sldLayoutMkLst>
            <pc:docMk/>
            <pc:sldMasterMk cId="308859777" sldId="2147483982"/>
            <pc:sldLayoutMk cId="184667829" sldId="2147483988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2:49.480" v="26"/>
          <pc:sldLayoutMkLst>
            <pc:docMk/>
            <pc:sldMasterMk cId="308859777" sldId="2147483982"/>
            <pc:sldLayoutMk cId="1349385714" sldId="2147483989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2:49.480" v="26"/>
          <pc:sldLayoutMkLst>
            <pc:docMk/>
            <pc:sldMasterMk cId="308859777" sldId="2147483982"/>
            <pc:sldLayoutMk cId="723553088" sldId="2147483990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2:49.480" v="26"/>
          <pc:sldLayoutMkLst>
            <pc:docMk/>
            <pc:sldMasterMk cId="308859777" sldId="2147483982"/>
            <pc:sldLayoutMk cId="2835507958" sldId="2147483991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2:49.480" v="26"/>
          <pc:sldLayoutMkLst>
            <pc:docMk/>
            <pc:sldMasterMk cId="308859777" sldId="2147483982"/>
            <pc:sldLayoutMk cId="390870087" sldId="2147483992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2:49.480" v="26"/>
          <pc:sldLayoutMkLst>
            <pc:docMk/>
            <pc:sldMasterMk cId="308859777" sldId="2147483982"/>
            <pc:sldLayoutMk cId="3074866521" sldId="2147483993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2:49.480" v="26"/>
          <pc:sldLayoutMkLst>
            <pc:docMk/>
            <pc:sldMasterMk cId="308859777" sldId="2147483982"/>
            <pc:sldLayoutMk cId="1286050867" sldId="2147483994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2:49.480" v="26"/>
          <pc:sldLayoutMkLst>
            <pc:docMk/>
            <pc:sldMasterMk cId="308859777" sldId="2147483982"/>
            <pc:sldLayoutMk cId="61380856" sldId="2147483995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2:49.480" v="26"/>
          <pc:sldLayoutMkLst>
            <pc:docMk/>
            <pc:sldMasterMk cId="308859777" sldId="2147483982"/>
            <pc:sldLayoutMk cId="2160079937" sldId="2147483996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155A78F1-523A-F006-FF0B-A631DDAC1B20}" dt="2021-02-02T19:23:01.449" v="27"/>
        <pc:sldMasterMkLst>
          <pc:docMk/>
          <pc:sldMasterMk cId="503874045" sldId="2147483997"/>
        </pc:sldMasterMkLst>
        <pc:sldLayoutChg chg="add del mod replId">
          <pc:chgData name="G BREEN" userId="S::gbreen352@c2ken.net::bc0c9307-06ca-4ff0-8f93-324c39b1f43b" providerId="AD" clId="Web-{155A78F1-523A-F006-FF0B-A631DDAC1B20}" dt="2021-02-02T19:23:01.449" v="27"/>
          <pc:sldLayoutMkLst>
            <pc:docMk/>
            <pc:sldMasterMk cId="503874045" sldId="2147483997"/>
            <pc:sldLayoutMk cId="2973687012" sldId="2147483998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01.449" v="27"/>
          <pc:sldLayoutMkLst>
            <pc:docMk/>
            <pc:sldMasterMk cId="503874045" sldId="2147483997"/>
            <pc:sldLayoutMk cId="1551616509" sldId="2147483999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01.449" v="27"/>
          <pc:sldLayoutMkLst>
            <pc:docMk/>
            <pc:sldMasterMk cId="503874045" sldId="2147483997"/>
            <pc:sldLayoutMk cId="677668949" sldId="2147484000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01.449" v="27"/>
          <pc:sldLayoutMkLst>
            <pc:docMk/>
            <pc:sldMasterMk cId="503874045" sldId="2147483997"/>
            <pc:sldLayoutMk cId="469946695" sldId="2147484001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01.449" v="27"/>
          <pc:sldLayoutMkLst>
            <pc:docMk/>
            <pc:sldMasterMk cId="503874045" sldId="2147483997"/>
            <pc:sldLayoutMk cId="3224526049" sldId="2147484002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01.449" v="27"/>
          <pc:sldLayoutMkLst>
            <pc:docMk/>
            <pc:sldMasterMk cId="503874045" sldId="2147483997"/>
            <pc:sldLayoutMk cId="3569797683" sldId="2147484003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01.449" v="27"/>
          <pc:sldLayoutMkLst>
            <pc:docMk/>
            <pc:sldMasterMk cId="503874045" sldId="2147483997"/>
            <pc:sldLayoutMk cId="110124404" sldId="2147484004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01.449" v="27"/>
          <pc:sldLayoutMkLst>
            <pc:docMk/>
            <pc:sldMasterMk cId="503874045" sldId="2147483997"/>
            <pc:sldLayoutMk cId="546960391" sldId="2147484005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01.449" v="27"/>
          <pc:sldLayoutMkLst>
            <pc:docMk/>
            <pc:sldMasterMk cId="503874045" sldId="2147483997"/>
            <pc:sldLayoutMk cId="460612201" sldId="2147484006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01.449" v="27"/>
          <pc:sldLayoutMkLst>
            <pc:docMk/>
            <pc:sldMasterMk cId="503874045" sldId="2147483997"/>
            <pc:sldLayoutMk cId="3068030863" sldId="2147484007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01.449" v="27"/>
          <pc:sldLayoutMkLst>
            <pc:docMk/>
            <pc:sldMasterMk cId="503874045" sldId="2147483997"/>
            <pc:sldLayoutMk cId="3850951432" sldId="2147484008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155A78F1-523A-F006-FF0B-A631DDAC1B20}" dt="2021-02-02T19:23:10.996" v="28"/>
        <pc:sldMasterMkLst>
          <pc:docMk/>
          <pc:sldMasterMk cId="1986061144" sldId="2147484009"/>
        </pc:sldMasterMkLst>
        <pc:sldLayoutChg chg="add del mod replId">
          <pc:chgData name="G BREEN" userId="S::gbreen352@c2ken.net::bc0c9307-06ca-4ff0-8f93-324c39b1f43b" providerId="AD" clId="Web-{155A78F1-523A-F006-FF0B-A631DDAC1B20}" dt="2021-02-02T19:23:10.996" v="28"/>
          <pc:sldLayoutMkLst>
            <pc:docMk/>
            <pc:sldMasterMk cId="1986061144" sldId="2147484009"/>
            <pc:sldLayoutMk cId="3352241184" sldId="2147484010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10.996" v="28"/>
          <pc:sldLayoutMkLst>
            <pc:docMk/>
            <pc:sldMasterMk cId="1986061144" sldId="2147484009"/>
            <pc:sldLayoutMk cId="1129590968" sldId="2147484011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10.996" v="28"/>
          <pc:sldLayoutMkLst>
            <pc:docMk/>
            <pc:sldMasterMk cId="1986061144" sldId="2147484009"/>
            <pc:sldLayoutMk cId="3754234139" sldId="2147484012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10.996" v="28"/>
          <pc:sldLayoutMkLst>
            <pc:docMk/>
            <pc:sldMasterMk cId="1986061144" sldId="2147484009"/>
            <pc:sldLayoutMk cId="119632134" sldId="2147484013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10.996" v="28"/>
          <pc:sldLayoutMkLst>
            <pc:docMk/>
            <pc:sldMasterMk cId="1986061144" sldId="2147484009"/>
            <pc:sldLayoutMk cId="581300546" sldId="2147484014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10.996" v="28"/>
          <pc:sldLayoutMkLst>
            <pc:docMk/>
            <pc:sldMasterMk cId="1986061144" sldId="2147484009"/>
            <pc:sldLayoutMk cId="2570343165" sldId="2147484015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10.996" v="28"/>
          <pc:sldLayoutMkLst>
            <pc:docMk/>
            <pc:sldMasterMk cId="1986061144" sldId="2147484009"/>
            <pc:sldLayoutMk cId="2656593566" sldId="2147484016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10.996" v="28"/>
          <pc:sldLayoutMkLst>
            <pc:docMk/>
            <pc:sldMasterMk cId="1986061144" sldId="2147484009"/>
            <pc:sldLayoutMk cId="1325168940" sldId="2147484017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10.996" v="28"/>
          <pc:sldLayoutMkLst>
            <pc:docMk/>
            <pc:sldMasterMk cId="1986061144" sldId="2147484009"/>
            <pc:sldLayoutMk cId="1663607797" sldId="2147484018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10.996" v="28"/>
          <pc:sldLayoutMkLst>
            <pc:docMk/>
            <pc:sldMasterMk cId="1986061144" sldId="2147484009"/>
            <pc:sldLayoutMk cId="993983345" sldId="2147484019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10.996" v="28"/>
          <pc:sldLayoutMkLst>
            <pc:docMk/>
            <pc:sldMasterMk cId="1986061144" sldId="2147484009"/>
            <pc:sldLayoutMk cId="278525998" sldId="2147484020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155A78F1-523A-F006-FF0B-A631DDAC1B20}" dt="2021-02-02T19:23:25.105" v="29"/>
        <pc:sldMasterMkLst>
          <pc:docMk/>
          <pc:sldMasterMk cId="1555739633" sldId="2147484021"/>
        </pc:sldMasterMkLst>
        <pc:sldLayoutChg chg="add del mod replId">
          <pc:chgData name="G BREEN" userId="S::gbreen352@c2ken.net::bc0c9307-06ca-4ff0-8f93-324c39b1f43b" providerId="AD" clId="Web-{155A78F1-523A-F006-FF0B-A631DDAC1B20}" dt="2021-02-02T19:23:25.105" v="29"/>
          <pc:sldLayoutMkLst>
            <pc:docMk/>
            <pc:sldMasterMk cId="1555739633" sldId="2147484021"/>
            <pc:sldLayoutMk cId="1893058275" sldId="2147484022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25.105" v="29"/>
          <pc:sldLayoutMkLst>
            <pc:docMk/>
            <pc:sldMasterMk cId="1555739633" sldId="2147484021"/>
            <pc:sldLayoutMk cId="3136952962" sldId="2147484023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25.105" v="29"/>
          <pc:sldLayoutMkLst>
            <pc:docMk/>
            <pc:sldMasterMk cId="1555739633" sldId="2147484021"/>
            <pc:sldLayoutMk cId="1160691685" sldId="2147484024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25.105" v="29"/>
          <pc:sldLayoutMkLst>
            <pc:docMk/>
            <pc:sldMasterMk cId="1555739633" sldId="2147484021"/>
            <pc:sldLayoutMk cId="3978034882" sldId="2147484025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25.105" v="29"/>
          <pc:sldLayoutMkLst>
            <pc:docMk/>
            <pc:sldMasterMk cId="1555739633" sldId="2147484021"/>
            <pc:sldLayoutMk cId="3185020036" sldId="2147484026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25.105" v="29"/>
          <pc:sldLayoutMkLst>
            <pc:docMk/>
            <pc:sldMasterMk cId="1555739633" sldId="2147484021"/>
            <pc:sldLayoutMk cId="3292334312" sldId="2147484027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25.105" v="29"/>
          <pc:sldLayoutMkLst>
            <pc:docMk/>
            <pc:sldMasterMk cId="1555739633" sldId="2147484021"/>
            <pc:sldLayoutMk cId="3910104406" sldId="2147484028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25.105" v="29"/>
          <pc:sldLayoutMkLst>
            <pc:docMk/>
            <pc:sldMasterMk cId="1555739633" sldId="2147484021"/>
            <pc:sldLayoutMk cId="517737816" sldId="2147484029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25.105" v="29"/>
          <pc:sldLayoutMkLst>
            <pc:docMk/>
            <pc:sldMasterMk cId="1555739633" sldId="2147484021"/>
            <pc:sldLayoutMk cId="3574833644" sldId="2147484030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25.105" v="29"/>
          <pc:sldLayoutMkLst>
            <pc:docMk/>
            <pc:sldMasterMk cId="1555739633" sldId="2147484021"/>
            <pc:sldLayoutMk cId="228978689" sldId="2147484031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3:25.105" v="29"/>
          <pc:sldLayoutMkLst>
            <pc:docMk/>
            <pc:sldMasterMk cId="1555739633" sldId="2147484021"/>
            <pc:sldLayoutMk cId="1179536101" sldId="2147484032"/>
          </pc:sldLayoutMkLst>
        </pc:sldLayoutChg>
      </pc:sldMasterChg>
      <pc:sldMasterChg chg="add del modTransition addSldLayout delSldLayout modSldLayout">
        <pc:chgData name="G BREEN" userId="S::gbreen352@c2ken.net::bc0c9307-06ca-4ff0-8f93-324c39b1f43b" providerId="AD" clId="Web-{155A78F1-523A-F006-FF0B-A631DDAC1B20}" dt="2021-02-02T19:24:32.855" v="31"/>
        <pc:sldMasterMkLst>
          <pc:docMk/>
          <pc:sldMasterMk cId="3382089267" sldId="2147484033"/>
        </pc:sldMasterMkLst>
        <pc:sldLayoutChg chg="add del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3382089267" sldId="2147484033"/>
            <pc:sldLayoutMk cId="2403295211" sldId="2147484034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3382089267" sldId="2147484033"/>
            <pc:sldLayoutMk cId="1404075676" sldId="2147484035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3382089267" sldId="2147484033"/>
            <pc:sldLayoutMk cId="2767862452" sldId="2147484036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3382089267" sldId="2147484033"/>
            <pc:sldLayoutMk cId="3123308023" sldId="2147484037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3382089267" sldId="2147484033"/>
            <pc:sldLayoutMk cId="4152506197" sldId="2147484038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3382089267" sldId="2147484033"/>
            <pc:sldLayoutMk cId="2198780319" sldId="2147484039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3382089267" sldId="2147484033"/>
            <pc:sldLayoutMk cId="47556254" sldId="2147484040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3382089267" sldId="2147484033"/>
            <pc:sldLayoutMk cId="3079614171" sldId="2147484041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3382089267" sldId="2147484033"/>
            <pc:sldLayoutMk cId="2554615687" sldId="2147484042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3382089267" sldId="2147484033"/>
            <pc:sldLayoutMk cId="2569107573" sldId="2147484043"/>
          </pc:sldLayoutMkLst>
        </pc:sldLayoutChg>
        <pc:sldLayoutChg chg="add del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3382089267" sldId="2147484033"/>
            <pc:sldLayoutMk cId="4193081116" sldId="2147484044"/>
          </pc:sldLayoutMkLst>
        </pc:sldLayoutChg>
      </pc:sldMasterChg>
      <pc:sldMasterChg chg="add modTransition addSldLayout modSldLayout">
        <pc:chgData name="G BREEN" userId="S::gbreen352@c2ken.net::bc0c9307-06ca-4ff0-8f93-324c39b1f43b" providerId="AD" clId="Web-{155A78F1-523A-F006-FF0B-A631DDAC1B20}" dt="2021-02-02T19:24:32.855" v="31"/>
        <pc:sldMasterMkLst>
          <pc:docMk/>
          <pc:sldMasterMk cId="2252544441" sldId="2147484045"/>
        </pc:sldMasterMkLst>
        <pc:sldLayoutChg chg="add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2252544441" sldId="2147484045"/>
            <pc:sldLayoutMk cId="1954324795" sldId="2147484046"/>
          </pc:sldLayoutMkLst>
        </pc:sldLayoutChg>
        <pc:sldLayoutChg chg="add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2252544441" sldId="2147484045"/>
            <pc:sldLayoutMk cId="755749487" sldId="2147484047"/>
          </pc:sldLayoutMkLst>
        </pc:sldLayoutChg>
        <pc:sldLayoutChg chg="add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2252544441" sldId="2147484045"/>
            <pc:sldLayoutMk cId="2271700656" sldId="2147484048"/>
          </pc:sldLayoutMkLst>
        </pc:sldLayoutChg>
        <pc:sldLayoutChg chg="add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2252544441" sldId="2147484045"/>
            <pc:sldLayoutMk cId="3455642870" sldId="2147484049"/>
          </pc:sldLayoutMkLst>
        </pc:sldLayoutChg>
        <pc:sldLayoutChg chg="add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2252544441" sldId="2147484045"/>
            <pc:sldLayoutMk cId="3587247267" sldId="2147484050"/>
          </pc:sldLayoutMkLst>
        </pc:sldLayoutChg>
        <pc:sldLayoutChg chg="add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2252544441" sldId="2147484045"/>
            <pc:sldLayoutMk cId="240562430" sldId="2147484051"/>
          </pc:sldLayoutMkLst>
        </pc:sldLayoutChg>
        <pc:sldLayoutChg chg="add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2252544441" sldId="2147484045"/>
            <pc:sldLayoutMk cId="2897333021" sldId="2147484052"/>
          </pc:sldLayoutMkLst>
        </pc:sldLayoutChg>
        <pc:sldLayoutChg chg="add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2252544441" sldId="2147484045"/>
            <pc:sldLayoutMk cId="204910779" sldId="2147484053"/>
          </pc:sldLayoutMkLst>
        </pc:sldLayoutChg>
        <pc:sldLayoutChg chg="add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2252544441" sldId="2147484045"/>
            <pc:sldLayoutMk cId="134962778" sldId="2147484054"/>
          </pc:sldLayoutMkLst>
        </pc:sldLayoutChg>
        <pc:sldLayoutChg chg="add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2252544441" sldId="2147484045"/>
            <pc:sldLayoutMk cId="3170013227" sldId="2147484055"/>
          </pc:sldLayoutMkLst>
        </pc:sldLayoutChg>
        <pc:sldLayoutChg chg="add mod replId">
          <pc:chgData name="G BREEN" userId="S::gbreen352@c2ken.net::bc0c9307-06ca-4ff0-8f93-324c39b1f43b" providerId="AD" clId="Web-{155A78F1-523A-F006-FF0B-A631DDAC1B20}" dt="2021-02-02T19:24:32.855" v="31"/>
          <pc:sldLayoutMkLst>
            <pc:docMk/>
            <pc:sldMasterMk cId="2252544441" sldId="2147484045"/>
            <pc:sldLayoutMk cId="302193549" sldId="2147484056"/>
          </pc:sldLayoutMkLst>
        </pc:sldLayoutChg>
      </pc:sldMasterChg>
    </pc:docChg>
  </pc:docChgLst>
  <pc:docChgLst>
    <pc:chgData name="G BREEN" userId="S::gbreen352@c2ken.net::bc0c9307-06ca-4ff0-8f93-324c39b1f43b" providerId="AD" clId="Web-{2BC097BC-53B9-8DE0-45D1-D48B061DB4DD}"/>
    <pc:docChg chg="addSld modSld">
      <pc:chgData name="G BREEN" userId="S::gbreen352@c2ken.net::bc0c9307-06ca-4ff0-8f93-324c39b1f43b" providerId="AD" clId="Web-{2BC097BC-53B9-8DE0-45D1-D48B061DB4DD}" dt="2021-02-02T20:53:17.886" v="60"/>
      <pc:docMkLst>
        <pc:docMk/>
      </pc:docMkLst>
      <pc:sldChg chg="modTransition">
        <pc:chgData name="G BREEN" userId="S::gbreen352@c2ken.net::bc0c9307-06ca-4ff0-8f93-324c39b1f43b" providerId="AD" clId="Web-{2BC097BC-53B9-8DE0-45D1-D48B061DB4DD}" dt="2021-02-02T20:52:27.089" v="53"/>
        <pc:sldMkLst>
          <pc:docMk/>
          <pc:sldMk cId="3584400629" sldId="257"/>
        </pc:sldMkLst>
      </pc:sldChg>
      <pc:sldChg chg="modTransition">
        <pc:chgData name="G BREEN" userId="S::gbreen352@c2ken.net::bc0c9307-06ca-4ff0-8f93-324c39b1f43b" providerId="AD" clId="Web-{2BC097BC-53B9-8DE0-45D1-D48B061DB4DD}" dt="2021-02-02T20:52:19.319" v="52"/>
        <pc:sldMkLst>
          <pc:docMk/>
          <pc:sldMk cId="437300778" sldId="258"/>
        </pc:sldMkLst>
      </pc:sldChg>
      <pc:sldChg chg="modTransition">
        <pc:chgData name="G BREEN" userId="S::gbreen352@c2ken.net::bc0c9307-06ca-4ff0-8f93-324c39b1f43b" providerId="AD" clId="Web-{2BC097BC-53B9-8DE0-45D1-D48B061DB4DD}" dt="2021-02-02T20:52:14.866" v="51"/>
        <pc:sldMkLst>
          <pc:docMk/>
          <pc:sldMk cId="3395983632" sldId="259"/>
        </pc:sldMkLst>
      </pc:sldChg>
      <pc:sldChg chg="modTransition">
        <pc:chgData name="G BREEN" userId="S::gbreen352@c2ken.net::bc0c9307-06ca-4ff0-8f93-324c39b1f43b" providerId="AD" clId="Web-{2BC097BC-53B9-8DE0-45D1-D48B061DB4DD}" dt="2021-02-02T20:52:33.167" v="54"/>
        <pc:sldMkLst>
          <pc:docMk/>
          <pc:sldMk cId="3298938826" sldId="260"/>
        </pc:sldMkLst>
      </pc:sldChg>
      <pc:sldChg chg="modTransition">
        <pc:chgData name="G BREEN" userId="S::gbreen352@c2ken.net::bc0c9307-06ca-4ff0-8f93-324c39b1f43b" providerId="AD" clId="Web-{2BC097BC-53B9-8DE0-45D1-D48B061DB4DD}" dt="2021-02-02T20:52:39.433" v="55"/>
        <pc:sldMkLst>
          <pc:docMk/>
          <pc:sldMk cId="1932138741" sldId="261"/>
        </pc:sldMkLst>
      </pc:sldChg>
      <pc:sldChg chg="modTransition">
        <pc:chgData name="G BREEN" userId="S::gbreen352@c2ken.net::bc0c9307-06ca-4ff0-8f93-324c39b1f43b" providerId="AD" clId="Web-{2BC097BC-53B9-8DE0-45D1-D48B061DB4DD}" dt="2021-02-02T20:52:45.933" v="56"/>
        <pc:sldMkLst>
          <pc:docMk/>
          <pc:sldMk cId="1959130839" sldId="262"/>
        </pc:sldMkLst>
      </pc:sldChg>
      <pc:sldChg chg="modTransition">
        <pc:chgData name="G BREEN" userId="S::gbreen352@c2ken.net::bc0c9307-06ca-4ff0-8f93-324c39b1f43b" providerId="AD" clId="Web-{2BC097BC-53B9-8DE0-45D1-D48B061DB4DD}" dt="2021-02-02T20:52:08.976" v="50"/>
        <pc:sldMkLst>
          <pc:docMk/>
          <pc:sldMk cId="3864123094" sldId="263"/>
        </pc:sldMkLst>
      </pc:sldChg>
      <pc:sldChg chg="modTransition">
        <pc:chgData name="G BREEN" userId="S::gbreen352@c2ken.net::bc0c9307-06ca-4ff0-8f93-324c39b1f43b" providerId="AD" clId="Web-{2BC097BC-53B9-8DE0-45D1-D48B061DB4DD}" dt="2021-02-02T20:52:53.292" v="57"/>
        <pc:sldMkLst>
          <pc:docMk/>
          <pc:sldMk cId="1776172303" sldId="264"/>
        </pc:sldMkLst>
      </pc:sldChg>
      <pc:sldChg chg="addSp modTransition">
        <pc:chgData name="G BREEN" userId="S::gbreen352@c2ken.net::bc0c9307-06ca-4ff0-8f93-324c39b1f43b" providerId="AD" clId="Web-{2BC097BC-53B9-8DE0-45D1-D48B061DB4DD}" dt="2021-02-02T20:53:05.558" v="58"/>
        <pc:sldMkLst>
          <pc:docMk/>
          <pc:sldMk cId="1669312474" sldId="266"/>
        </pc:sldMkLst>
        <pc:inkChg chg="add">
          <ac:chgData name="G BREEN" userId="S::gbreen352@c2ken.net::bc0c9307-06ca-4ff0-8f93-324c39b1f43b" providerId="AD" clId="Web-{2BC097BC-53B9-8DE0-45D1-D48B061DB4DD}" dt="2021-02-02T20:51:08.976" v="29"/>
          <ac:inkMkLst>
            <pc:docMk/>
            <pc:sldMk cId="1669312474" sldId="266"/>
            <ac:inkMk id="7" creationId="{121F6CA7-2CE8-4088-8117-D0EA61A1E653}"/>
          </ac:inkMkLst>
        </pc:inkChg>
        <pc:inkChg chg="add">
          <ac:chgData name="G BREEN" userId="S::gbreen352@c2ken.net::bc0c9307-06ca-4ff0-8f93-324c39b1f43b" providerId="AD" clId="Web-{2BC097BC-53B9-8DE0-45D1-D48B061DB4DD}" dt="2021-02-02T20:51:11.304" v="30"/>
          <ac:inkMkLst>
            <pc:docMk/>
            <pc:sldMk cId="1669312474" sldId="266"/>
            <ac:inkMk id="8" creationId="{3E93F767-8260-4E86-8B51-AA867EBB19BB}"/>
          </ac:inkMkLst>
        </pc:inkChg>
        <pc:inkChg chg="add">
          <ac:chgData name="G BREEN" userId="S::gbreen352@c2ken.net::bc0c9307-06ca-4ff0-8f93-324c39b1f43b" providerId="AD" clId="Web-{2BC097BC-53B9-8DE0-45D1-D48B061DB4DD}" dt="2021-02-02T20:51:13.633" v="31"/>
          <ac:inkMkLst>
            <pc:docMk/>
            <pc:sldMk cId="1669312474" sldId="266"/>
            <ac:inkMk id="9" creationId="{9F211890-A01E-4FEF-82C7-2117C9DE6CFC}"/>
          </ac:inkMkLst>
        </pc:inkChg>
        <pc:inkChg chg="add">
          <ac:chgData name="G BREEN" userId="S::gbreen352@c2ken.net::bc0c9307-06ca-4ff0-8f93-324c39b1f43b" providerId="AD" clId="Web-{2BC097BC-53B9-8DE0-45D1-D48B061DB4DD}" dt="2021-02-02T20:51:14.929" v="32"/>
          <ac:inkMkLst>
            <pc:docMk/>
            <pc:sldMk cId="1669312474" sldId="266"/>
            <ac:inkMk id="10" creationId="{9C9B9499-21C4-469D-921A-A0CB5BC2B5FF}"/>
          </ac:inkMkLst>
        </pc:inkChg>
        <pc:inkChg chg="add">
          <ac:chgData name="G BREEN" userId="S::gbreen352@c2ken.net::bc0c9307-06ca-4ff0-8f93-324c39b1f43b" providerId="AD" clId="Web-{2BC097BC-53B9-8DE0-45D1-D48B061DB4DD}" dt="2021-02-02T20:51:20.273" v="33"/>
          <ac:inkMkLst>
            <pc:docMk/>
            <pc:sldMk cId="1669312474" sldId="266"/>
            <ac:inkMk id="11" creationId="{AEE32ABB-B3D5-40E5-A72A-65724CE3B384}"/>
          </ac:inkMkLst>
        </pc:inkChg>
        <pc:inkChg chg="add">
          <ac:chgData name="G BREEN" userId="S::gbreen352@c2ken.net::bc0c9307-06ca-4ff0-8f93-324c39b1f43b" providerId="AD" clId="Web-{2BC097BC-53B9-8DE0-45D1-D48B061DB4DD}" dt="2021-02-02T20:51:23.398" v="34"/>
          <ac:inkMkLst>
            <pc:docMk/>
            <pc:sldMk cId="1669312474" sldId="266"/>
            <ac:inkMk id="12" creationId="{B4933B3F-48BA-44AA-AAF9-B5C2613906DF}"/>
          </ac:inkMkLst>
        </pc:inkChg>
        <pc:inkChg chg="add">
          <ac:chgData name="G BREEN" userId="S::gbreen352@c2ken.net::bc0c9307-06ca-4ff0-8f93-324c39b1f43b" providerId="AD" clId="Web-{2BC097BC-53B9-8DE0-45D1-D48B061DB4DD}" dt="2021-02-02T20:51:23.398" v="35"/>
          <ac:inkMkLst>
            <pc:docMk/>
            <pc:sldMk cId="1669312474" sldId="266"/>
            <ac:inkMk id="13" creationId="{8694D417-5522-4E2A-AD69-6FC429D32EB6}"/>
          </ac:inkMkLst>
        </pc:inkChg>
        <pc:inkChg chg="add">
          <ac:chgData name="G BREEN" userId="S::gbreen352@c2ken.net::bc0c9307-06ca-4ff0-8f93-324c39b1f43b" providerId="AD" clId="Web-{2BC097BC-53B9-8DE0-45D1-D48B061DB4DD}" dt="2021-02-02T20:51:24.711" v="36"/>
          <ac:inkMkLst>
            <pc:docMk/>
            <pc:sldMk cId="1669312474" sldId="266"/>
            <ac:inkMk id="14" creationId="{41B9D9FA-76D3-46FD-BACC-D14DFBFB1195}"/>
          </ac:inkMkLst>
        </pc:inkChg>
        <pc:inkChg chg="add">
          <ac:chgData name="G BREEN" userId="S::gbreen352@c2ken.net::bc0c9307-06ca-4ff0-8f93-324c39b1f43b" providerId="AD" clId="Web-{2BC097BC-53B9-8DE0-45D1-D48B061DB4DD}" dt="2021-02-02T20:51:26.695" v="37"/>
          <ac:inkMkLst>
            <pc:docMk/>
            <pc:sldMk cId="1669312474" sldId="266"/>
            <ac:inkMk id="15" creationId="{C03F6A57-7890-4863-B95B-EE7E90C749E9}"/>
          </ac:inkMkLst>
        </pc:inkChg>
        <pc:inkChg chg="add">
          <ac:chgData name="G BREEN" userId="S::gbreen352@c2ken.net::bc0c9307-06ca-4ff0-8f93-324c39b1f43b" providerId="AD" clId="Web-{2BC097BC-53B9-8DE0-45D1-D48B061DB4DD}" dt="2021-02-02T20:51:27.320" v="38"/>
          <ac:inkMkLst>
            <pc:docMk/>
            <pc:sldMk cId="1669312474" sldId="266"/>
            <ac:inkMk id="16" creationId="{FC230A39-E422-46B5-B800-B44A73C6D31B}"/>
          </ac:inkMkLst>
        </pc:inkChg>
        <pc:inkChg chg="add">
          <ac:chgData name="G BREEN" userId="S::gbreen352@c2ken.net::bc0c9307-06ca-4ff0-8f93-324c39b1f43b" providerId="AD" clId="Web-{2BC097BC-53B9-8DE0-45D1-D48B061DB4DD}" dt="2021-02-02T20:51:28.601" v="39"/>
          <ac:inkMkLst>
            <pc:docMk/>
            <pc:sldMk cId="1669312474" sldId="266"/>
            <ac:inkMk id="17" creationId="{4C8BADA9-38F0-4A02-8ACE-F26309A3DB37}"/>
          </ac:inkMkLst>
        </pc:inkChg>
        <pc:inkChg chg="add">
          <ac:chgData name="G BREEN" userId="S::gbreen352@c2ken.net::bc0c9307-06ca-4ff0-8f93-324c39b1f43b" providerId="AD" clId="Web-{2BC097BC-53B9-8DE0-45D1-D48B061DB4DD}" dt="2021-02-02T20:51:58.898" v="47"/>
          <ac:inkMkLst>
            <pc:docMk/>
            <pc:sldMk cId="1669312474" sldId="266"/>
            <ac:inkMk id="18" creationId="{F150EB3C-924C-474F-AD62-E33CADBAD1AF}"/>
          </ac:inkMkLst>
        </pc:inkChg>
        <pc:inkChg chg="add">
          <ac:chgData name="G BREEN" userId="S::gbreen352@c2ken.net::bc0c9307-06ca-4ff0-8f93-324c39b1f43b" providerId="AD" clId="Web-{2BC097BC-53B9-8DE0-45D1-D48B061DB4DD}" dt="2021-02-02T20:51:59.929" v="48"/>
          <ac:inkMkLst>
            <pc:docMk/>
            <pc:sldMk cId="1669312474" sldId="266"/>
            <ac:inkMk id="19" creationId="{941AB3AB-4D30-47F8-A72B-73CEDC23D8B9}"/>
          </ac:inkMkLst>
        </pc:inkChg>
        <pc:inkChg chg="add">
          <ac:chgData name="G BREEN" userId="S::gbreen352@c2ken.net::bc0c9307-06ca-4ff0-8f93-324c39b1f43b" providerId="AD" clId="Web-{2BC097BC-53B9-8DE0-45D1-D48B061DB4DD}" dt="2021-02-02T20:52:00.757" v="49"/>
          <ac:inkMkLst>
            <pc:docMk/>
            <pc:sldMk cId="1669312474" sldId="266"/>
            <ac:inkMk id="20" creationId="{7FC21523-C0B6-4B35-AC76-E161C5568B88}"/>
          </ac:inkMkLst>
        </pc:inkChg>
      </pc:sldChg>
      <pc:sldChg chg="addSp modTransition">
        <pc:chgData name="G BREEN" userId="S::gbreen352@c2ken.net::bc0c9307-06ca-4ff0-8f93-324c39b1f43b" providerId="AD" clId="Web-{2BC097BC-53B9-8DE0-45D1-D48B061DB4DD}" dt="2021-02-02T20:53:11.120" v="59"/>
        <pc:sldMkLst>
          <pc:docMk/>
          <pc:sldMk cId="2838952579" sldId="267"/>
        </pc:sldMkLst>
        <pc:inkChg chg="add">
          <ac:chgData name="G BREEN" userId="S::gbreen352@c2ken.net::bc0c9307-06ca-4ff0-8f93-324c39b1f43b" providerId="AD" clId="Web-{2BC097BC-53B9-8DE0-45D1-D48B061DB4DD}" dt="2021-02-02T20:51:32.789" v="40"/>
          <ac:inkMkLst>
            <pc:docMk/>
            <pc:sldMk cId="2838952579" sldId="267"/>
            <ac:inkMk id="4" creationId="{9D108868-69FB-4536-AB86-5BCF8B8A12ED}"/>
          </ac:inkMkLst>
        </pc:inkChg>
        <pc:inkChg chg="add">
          <ac:chgData name="G BREEN" userId="S::gbreen352@c2ken.net::bc0c9307-06ca-4ff0-8f93-324c39b1f43b" providerId="AD" clId="Web-{2BC097BC-53B9-8DE0-45D1-D48B061DB4DD}" dt="2021-02-02T20:51:33.929" v="41"/>
          <ac:inkMkLst>
            <pc:docMk/>
            <pc:sldMk cId="2838952579" sldId="267"/>
            <ac:inkMk id="7" creationId="{E403FA60-7C85-485E-A6D8-490625E11FE9}"/>
          </ac:inkMkLst>
        </pc:inkChg>
        <pc:inkChg chg="add">
          <ac:chgData name="G BREEN" userId="S::gbreen352@c2ken.net::bc0c9307-06ca-4ff0-8f93-324c39b1f43b" providerId="AD" clId="Web-{2BC097BC-53B9-8DE0-45D1-D48B061DB4DD}" dt="2021-02-02T20:51:34.929" v="42"/>
          <ac:inkMkLst>
            <pc:docMk/>
            <pc:sldMk cId="2838952579" sldId="267"/>
            <ac:inkMk id="8" creationId="{B9D49A4D-248B-4074-9ACD-06DA099EC726}"/>
          </ac:inkMkLst>
        </pc:inkChg>
        <pc:inkChg chg="add">
          <ac:chgData name="G BREEN" userId="S::gbreen352@c2ken.net::bc0c9307-06ca-4ff0-8f93-324c39b1f43b" providerId="AD" clId="Web-{2BC097BC-53B9-8DE0-45D1-D48B061DB4DD}" dt="2021-02-02T20:51:34.945" v="43"/>
          <ac:inkMkLst>
            <pc:docMk/>
            <pc:sldMk cId="2838952579" sldId="267"/>
            <ac:inkMk id="9" creationId="{D9A0261E-9612-4B92-A90F-E7D860FF4381}"/>
          </ac:inkMkLst>
        </pc:inkChg>
        <pc:inkChg chg="add">
          <ac:chgData name="G BREEN" userId="S::gbreen352@c2ken.net::bc0c9307-06ca-4ff0-8f93-324c39b1f43b" providerId="AD" clId="Web-{2BC097BC-53B9-8DE0-45D1-D48B061DB4DD}" dt="2021-02-02T20:51:35.929" v="44"/>
          <ac:inkMkLst>
            <pc:docMk/>
            <pc:sldMk cId="2838952579" sldId="267"/>
            <ac:inkMk id="10" creationId="{9FD20CDB-2984-432A-8B02-DBE183326F72}"/>
          </ac:inkMkLst>
        </pc:inkChg>
      </pc:sldChg>
      <pc:sldChg chg="addSp modSp modTransition">
        <pc:chgData name="G BREEN" userId="S::gbreen352@c2ken.net::bc0c9307-06ca-4ff0-8f93-324c39b1f43b" providerId="AD" clId="Web-{2BC097BC-53B9-8DE0-45D1-D48B061DB4DD}" dt="2021-02-02T20:53:17.886" v="60"/>
        <pc:sldMkLst>
          <pc:docMk/>
          <pc:sldMk cId="2714371146" sldId="268"/>
        </pc:sldMkLst>
        <pc:picChg chg="add mod">
          <ac:chgData name="G BREEN" userId="S::gbreen352@c2ken.net::bc0c9307-06ca-4ff0-8f93-324c39b1f43b" providerId="AD" clId="Web-{2BC097BC-53B9-8DE0-45D1-D48B061DB4DD}" dt="2021-02-02T20:43:40.430" v="1" actId="1076"/>
          <ac:picMkLst>
            <pc:docMk/>
            <pc:sldMk cId="2714371146" sldId="268"/>
            <ac:picMk id="5" creationId="{9DC87221-3A09-4FAC-8DB1-69B9416E9D30}"/>
          </ac:picMkLst>
        </pc:picChg>
        <pc:inkChg chg="add">
          <ac:chgData name="G BREEN" userId="S::gbreen352@c2ken.net::bc0c9307-06ca-4ff0-8f93-324c39b1f43b" providerId="AD" clId="Web-{2BC097BC-53B9-8DE0-45D1-D48B061DB4DD}" dt="2021-02-02T20:51:40.273" v="45"/>
          <ac:inkMkLst>
            <pc:docMk/>
            <pc:sldMk cId="2714371146" sldId="268"/>
            <ac:inkMk id="6" creationId="{E8B13758-CC00-4B67-851A-C65A247AE642}"/>
          </ac:inkMkLst>
        </pc:inkChg>
      </pc:sldChg>
      <pc:sldChg chg="addSp delSp modSp">
        <pc:chgData name="G BREEN" userId="S::gbreen352@c2ken.net::bc0c9307-06ca-4ff0-8f93-324c39b1f43b" providerId="AD" clId="Web-{2BC097BC-53B9-8DE0-45D1-D48B061DB4DD}" dt="2021-02-02T20:48:38.473" v="28"/>
        <pc:sldMkLst>
          <pc:docMk/>
          <pc:sldMk cId="2157645742" sldId="269"/>
        </pc:sldMkLst>
        <pc:picChg chg="del mod">
          <ac:chgData name="G BREEN" userId="S::gbreen352@c2ken.net::bc0c9307-06ca-4ff0-8f93-324c39b1f43b" providerId="AD" clId="Web-{2BC097BC-53B9-8DE0-45D1-D48B061DB4DD}" dt="2021-02-02T20:45:55.163" v="11"/>
          <ac:picMkLst>
            <pc:docMk/>
            <pc:sldMk cId="2157645742" sldId="269"/>
            <ac:picMk id="2" creationId="{84E3A980-2B70-4AB0-93DE-7988FEDF2F62}"/>
          </ac:picMkLst>
        </pc:picChg>
        <pc:picChg chg="add del mod">
          <ac:chgData name="G BREEN" userId="S::gbreen352@c2ken.net::bc0c9307-06ca-4ff0-8f93-324c39b1f43b" providerId="AD" clId="Web-{2BC097BC-53B9-8DE0-45D1-D48B061DB4DD}" dt="2021-02-02T20:46:12.881" v="13"/>
          <ac:picMkLst>
            <pc:docMk/>
            <pc:sldMk cId="2157645742" sldId="269"/>
            <ac:picMk id="3" creationId="{69B91F4F-4639-4D66-B2EA-7811AB594065}"/>
          </ac:picMkLst>
        </pc:picChg>
        <pc:picChg chg="add mod">
          <ac:chgData name="G BREEN" userId="S::gbreen352@c2ken.net::bc0c9307-06ca-4ff0-8f93-324c39b1f43b" providerId="AD" clId="Web-{2BC097BC-53B9-8DE0-45D1-D48B061DB4DD}" dt="2021-02-02T20:46:38.397" v="16" actId="14100"/>
          <ac:picMkLst>
            <pc:docMk/>
            <pc:sldMk cId="2157645742" sldId="269"/>
            <ac:picMk id="4" creationId="{B5C3D029-E048-4B41-8E7C-5E464059C812}"/>
          </ac:picMkLst>
        </pc:picChg>
        <pc:picChg chg="del">
          <ac:chgData name="G BREEN" userId="S::gbreen352@c2ken.net::bc0c9307-06ca-4ff0-8f93-324c39b1f43b" providerId="AD" clId="Web-{2BC097BC-53B9-8DE0-45D1-D48B061DB4DD}" dt="2021-02-02T20:45:30.210" v="5"/>
          <ac:picMkLst>
            <pc:docMk/>
            <pc:sldMk cId="2157645742" sldId="269"/>
            <ac:picMk id="7" creationId="{CB607B98-7700-4DC9-8BE8-A876255F9C52}"/>
          </ac:picMkLst>
        </pc:picChg>
        <pc:picChg chg="add">
          <ac:chgData name="G BREEN" userId="S::gbreen352@c2ken.net::bc0c9307-06ca-4ff0-8f93-324c39b1f43b" providerId="AD" clId="Web-{2BC097BC-53B9-8DE0-45D1-D48B061DB4DD}" dt="2021-02-02T20:45:30.210" v="5"/>
          <ac:picMkLst>
            <pc:docMk/>
            <pc:sldMk cId="2157645742" sldId="269"/>
            <ac:picMk id="12" creationId="{CB607B98-7700-4DC9-8BE8-A876255F9C52}"/>
          </ac:picMkLst>
        </pc:picChg>
        <pc:inkChg chg="add mod">
          <ac:chgData name="G BREEN" userId="S::gbreen352@c2ken.net::bc0c9307-06ca-4ff0-8f93-324c39b1f43b" providerId="AD" clId="Web-{2BC097BC-53B9-8DE0-45D1-D48B061DB4DD}" dt="2021-02-02T20:47:59.849" v="21" actId="1076"/>
          <ac:inkMkLst>
            <pc:docMk/>
            <pc:sldMk cId="2157645742" sldId="269"/>
            <ac:inkMk id="5" creationId="{853A42AE-47C3-4256-B46D-779268B4ED27}"/>
          </ac:inkMkLst>
        </pc:inkChg>
        <pc:inkChg chg="add">
          <ac:chgData name="G BREEN" userId="S::gbreen352@c2ken.net::bc0c9307-06ca-4ff0-8f93-324c39b1f43b" providerId="AD" clId="Web-{2BC097BC-53B9-8DE0-45D1-D48B061DB4DD}" dt="2021-02-02T20:46:51.850" v="18"/>
          <ac:inkMkLst>
            <pc:docMk/>
            <pc:sldMk cId="2157645742" sldId="269"/>
            <ac:inkMk id="6" creationId="{25E9984E-6DB5-4672-8284-E45D77B5CCEE}"/>
          </ac:inkMkLst>
        </pc:inkChg>
        <pc:inkChg chg="add del">
          <ac:chgData name="G BREEN" userId="S::gbreen352@c2ken.net::bc0c9307-06ca-4ff0-8f93-324c39b1f43b" providerId="AD" clId="Web-{2BC097BC-53B9-8DE0-45D1-D48B061DB4DD}" dt="2021-02-02T20:47:15.349" v="20"/>
          <ac:inkMkLst>
            <pc:docMk/>
            <pc:sldMk cId="2157645742" sldId="269"/>
            <ac:inkMk id="8" creationId="{F208A00D-6A94-4A33-A3BC-1A006B53357F}"/>
          </ac:inkMkLst>
        </pc:inkChg>
        <pc:inkChg chg="add">
          <ac:chgData name="G BREEN" userId="S::gbreen352@c2ken.net::bc0c9307-06ca-4ff0-8f93-324c39b1f43b" providerId="AD" clId="Web-{2BC097BC-53B9-8DE0-45D1-D48B061DB4DD}" dt="2021-02-02T20:48:16.114" v="22"/>
          <ac:inkMkLst>
            <pc:docMk/>
            <pc:sldMk cId="2157645742" sldId="269"/>
            <ac:inkMk id="9" creationId="{C196393C-0031-4374-BECA-D3F3782B1BEB}"/>
          </ac:inkMkLst>
        </pc:inkChg>
        <pc:inkChg chg="add">
          <ac:chgData name="G BREEN" userId="S::gbreen352@c2ken.net::bc0c9307-06ca-4ff0-8f93-324c39b1f43b" providerId="AD" clId="Web-{2BC097BC-53B9-8DE0-45D1-D48B061DB4DD}" dt="2021-02-02T20:48:21.801" v="23"/>
          <ac:inkMkLst>
            <pc:docMk/>
            <pc:sldMk cId="2157645742" sldId="269"/>
            <ac:inkMk id="10" creationId="{A3491274-F586-4E71-8028-02FCF9FD444A}"/>
          </ac:inkMkLst>
        </pc:inkChg>
        <pc:inkChg chg="add">
          <ac:chgData name="G BREEN" userId="S::gbreen352@c2ken.net::bc0c9307-06ca-4ff0-8f93-324c39b1f43b" providerId="AD" clId="Web-{2BC097BC-53B9-8DE0-45D1-D48B061DB4DD}" dt="2021-02-02T20:48:26.364" v="24"/>
          <ac:inkMkLst>
            <pc:docMk/>
            <pc:sldMk cId="2157645742" sldId="269"/>
            <ac:inkMk id="11" creationId="{B0F00DBB-9FC3-4F31-9764-363EFCB20E53}"/>
          </ac:inkMkLst>
        </pc:inkChg>
        <pc:inkChg chg="add">
          <ac:chgData name="G BREEN" userId="S::gbreen352@c2ken.net::bc0c9307-06ca-4ff0-8f93-324c39b1f43b" providerId="AD" clId="Web-{2BC097BC-53B9-8DE0-45D1-D48B061DB4DD}" dt="2021-02-02T20:48:31.506" v="25"/>
          <ac:inkMkLst>
            <pc:docMk/>
            <pc:sldMk cId="2157645742" sldId="269"/>
            <ac:inkMk id="13" creationId="{4D54E8CE-EBEB-4EB1-B066-7DDA6AD69EA6}"/>
          </ac:inkMkLst>
        </pc:inkChg>
        <pc:inkChg chg="add">
          <ac:chgData name="G BREEN" userId="S::gbreen352@c2ken.net::bc0c9307-06ca-4ff0-8f93-324c39b1f43b" providerId="AD" clId="Web-{2BC097BC-53B9-8DE0-45D1-D48B061DB4DD}" dt="2021-02-02T20:48:33.833" v="26"/>
          <ac:inkMkLst>
            <pc:docMk/>
            <pc:sldMk cId="2157645742" sldId="269"/>
            <ac:inkMk id="14" creationId="{636B85A6-82D0-4E2D-A61D-A5D2C3DA8CB9}"/>
          </ac:inkMkLst>
        </pc:inkChg>
        <pc:inkChg chg="add">
          <ac:chgData name="G BREEN" userId="S::gbreen352@c2ken.net::bc0c9307-06ca-4ff0-8f93-324c39b1f43b" providerId="AD" clId="Web-{2BC097BC-53B9-8DE0-45D1-D48B061DB4DD}" dt="2021-02-02T20:48:36.473" v="27"/>
          <ac:inkMkLst>
            <pc:docMk/>
            <pc:sldMk cId="2157645742" sldId="269"/>
            <ac:inkMk id="15" creationId="{595C6A8C-09B9-4AB9-AFD3-E2D225ECA030}"/>
          </ac:inkMkLst>
        </pc:inkChg>
        <pc:inkChg chg="add">
          <ac:chgData name="G BREEN" userId="S::gbreen352@c2ken.net::bc0c9307-06ca-4ff0-8f93-324c39b1f43b" providerId="AD" clId="Web-{2BC097BC-53B9-8DE0-45D1-D48B061DB4DD}" dt="2021-02-02T20:48:38.473" v="28"/>
          <ac:inkMkLst>
            <pc:docMk/>
            <pc:sldMk cId="2157645742" sldId="269"/>
            <ac:inkMk id="16" creationId="{E8051BD5-20BC-483A-BACF-6C5DD6DB065F}"/>
          </ac:inkMkLst>
        </pc:inkChg>
      </pc:sldChg>
      <pc:sldChg chg="new">
        <pc:chgData name="G BREEN" userId="S::gbreen352@c2ken.net::bc0c9307-06ca-4ff0-8f93-324c39b1f43b" providerId="AD" clId="Web-{2BC097BC-53B9-8DE0-45D1-D48B061DB4DD}" dt="2021-02-02T20:45:09.382" v="2"/>
        <pc:sldMkLst>
          <pc:docMk/>
          <pc:sldMk cId="4225609849" sldId="271"/>
        </pc:sldMkLst>
      </pc:sldChg>
    </pc:docChg>
  </pc:docChgLst>
  <pc:docChgLst>
    <pc:chgData name="G BREEN" userId="S::gbreen352@c2ken.net::bc0c9307-06ca-4ff0-8f93-324c39b1f43b" providerId="AD" clId="Web-{EF876AEA-E741-5BF4-1F16-94F85BB1D83D}"/>
    <pc:docChg chg="modSld">
      <pc:chgData name="G BREEN" userId="S::gbreen352@c2ken.net::bc0c9307-06ca-4ff0-8f93-324c39b1f43b" providerId="AD" clId="Web-{EF876AEA-E741-5BF4-1F16-94F85BB1D83D}" dt="2021-02-02T20:41:33.393" v="1" actId="1076"/>
      <pc:docMkLst>
        <pc:docMk/>
      </pc:docMkLst>
      <pc:sldChg chg="addSp modSp">
        <pc:chgData name="G BREEN" userId="S::gbreen352@c2ken.net::bc0c9307-06ca-4ff0-8f93-324c39b1f43b" providerId="AD" clId="Web-{EF876AEA-E741-5BF4-1F16-94F85BB1D83D}" dt="2021-02-02T20:41:33.393" v="1" actId="1076"/>
        <pc:sldMkLst>
          <pc:docMk/>
          <pc:sldMk cId="2714371146" sldId="268"/>
        </pc:sldMkLst>
        <pc:picChg chg="add mod">
          <ac:chgData name="G BREEN" userId="S::gbreen352@c2ken.net::bc0c9307-06ca-4ff0-8f93-324c39b1f43b" providerId="AD" clId="Web-{EF876AEA-E741-5BF4-1F16-94F85BB1D83D}" dt="2021-02-02T20:41:33.393" v="1" actId="1076"/>
          <ac:picMkLst>
            <pc:docMk/>
            <pc:sldMk cId="2714371146" sldId="268"/>
            <ac:picMk id="3" creationId="{FF987F76-52DE-4D3B-9674-E83679F6CCD4}"/>
          </ac:picMkLst>
        </pc:picChg>
      </pc:sldChg>
    </pc:docChg>
  </pc:docChgLst>
  <pc:docChgLst>
    <pc:chgData name="G BREEN" userId="S::gbreen352@c2ken.net::bc0c9307-06ca-4ff0-8f93-324c39b1f43b" providerId="AD" clId="Web-{4EF1AB98-27DE-9A71-6574-1DA2F206CCE6}"/>
    <pc:docChg chg="modSld">
      <pc:chgData name="G BREEN" userId="S::gbreen352@c2ken.net::bc0c9307-06ca-4ff0-8f93-324c39b1f43b" providerId="AD" clId="Web-{4EF1AB98-27DE-9A71-6574-1DA2F206CCE6}" dt="2021-02-03T17:50:40.050" v="0" actId="20577"/>
      <pc:docMkLst>
        <pc:docMk/>
      </pc:docMkLst>
      <pc:sldChg chg="modSp">
        <pc:chgData name="G BREEN" userId="S::gbreen352@c2ken.net::bc0c9307-06ca-4ff0-8f93-324c39b1f43b" providerId="AD" clId="Web-{4EF1AB98-27DE-9A71-6574-1DA2F206CCE6}" dt="2021-02-03T17:50:40.050" v="0" actId="20577"/>
        <pc:sldMkLst>
          <pc:docMk/>
          <pc:sldMk cId="3864123094" sldId="263"/>
        </pc:sldMkLst>
        <pc:spChg chg="mod">
          <ac:chgData name="G BREEN" userId="S::gbreen352@c2ken.net::bc0c9307-06ca-4ff0-8f93-324c39b1f43b" providerId="AD" clId="Web-{4EF1AB98-27DE-9A71-6574-1DA2F206CCE6}" dt="2021-02-03T17:50:40.050" v="0" actId="20577"/>
          <ac:spMkLst>
            <pc:docMk/>
            <pc:sldMk cId="3864123094" sldId="263"/>
            <ac:spMk id="2" creationId="{8B1ADC97-3155-4CC2-8F99-537CA7380C07}"/>
          </ac:spMkLst>
        </pc:spChg>
      </pc:sldChg>
    </pc:docChg>
  </pc:docChgLst>
  <pc:docChgLst>
    <pc:chgData name="G BREEN" userId="bc0c9307-06ca-4ff0-8f93-324c39b1f43b" providerId="ADAL" clId="{1B7E1945-6088-3A4D-8F68-C7DF6FE6B90E}"/>
    <pc:docChg chg="addSld">
      <pc:chgData name="G BREEN" userId="bc0c9307-06ca-4ff0-8f93-324c39b1f43b" providerId="ADAL" clId="{1B7E1945-6088-3A4D-8F68-C7DF6FE6B90E}" dt="2021-02-02T18:42:38.155" v="0" actId="680"/>
      <pc:docMkLst>
        <pc:docMk/>
      </pc:docMkLst>
      <pc:sldChg chg="new">
        <pc:chgData name="G BREEN" userId="bc0c9307-06ca-4ff0-8f93-324c39b1f43b" providerId="ADAL" clId="{1B7E1945-6088-3A4D-8F68-C7DF6FE6B90E}" dt="2021-02-02T18:42:38.155" v="0" actId="680"/>
        <pc:sldMkLst>
          <pc:docMk/>
          <pc:sldMk cId="3550427269" sldId="265"/>
        </pc:sldMkLst>
      </pc:sldChg>
    </pc:docChg>
  </pc:docChgLst>
  <pc:docChgLst>
    <pc:chgData name="G BREEN" userId="S::gbreen352@c2ken.net::bc0c9307-06ca-4ff0-8f93-324c39b1f43b" providerId="AD" clId="Web-{1A25EF3D-A0F6-B5CC-7904-7129A4C3F897}"/>
    <pc:docChg chg="addSld modSld">
      <pc:chgData name="G BREEN" userId="S::gbreen352@c2ken.net::bc0c9307-06ca-4ff0-8f93-324c39b1f43b" providerId="AD" clId="Web-{1A25EF3D-A0F6-B5CC-7904-7129A4C3F897}" dt="2021-02-02T19:58:07.158" v="4"/>
      <pc:docMkLst>
        <pc:docMk/>
      </pc:docMkLst>
      <pc:sldChg chg="modSp">
        <pc:chgData name="G BREEN" userId="S::gbreen352@c2ken.net::bc0c9307-06ca-4ff0-8f93-324c39b1f43b" providerId="AD" clId="Web-{1A25EF3D-A0F6-B5CC-7904-7129A4C3F897}" dt="2021-02-02T19:57:22.515" v="0" actId="1076"/>
        <pc:sldMkLst>
          <pc:docMk/>
          <pc:sldMk cId="1959130839" sldId="262"/>
        </pc:sldMkLst>
        <pc:spChg chg="mod">
          <ac:chgData name="G BREEN" userId="S::gbreen352@c2ken.net::bc0c9307-06ca-4ff0-8f93-324c39b1f43b" providerId="AD" clId="Web-{1A25EF3D-A0F6-B5CC-7904-7129A4C3F897}" dt="2021-02-02T19:57:22.515" v="0" actId="1076"/>
          <ac:spMkLst>
            <pc:docMk/>
            <pc:sldMk cId="1959130839" sldId="262"/>
            <ac:spMk id="2" creationId="{1B325CA3-2F79-45A4-829D-2E33888AA46F}"/>
          </ac:spMkLst>
        </pc:spChg>
      </pc:sldChg>
      <pc:sldChg chg="new">
        <pc:chgData name="G BREEN" userId="S::gbreen352@c2ken.net::bc0c9307-06ca-4ff0-8f93-324c39b1f43b" providerId="AD" clId="Web-{1A25EF3D-A0F6-B5CC-7904-7129A4C3F897}" dt="2021-02-02T19:57:50.469" v="1"/>
        <pc:sldMkLst>
          <pc:docMk/>
          <pc:sldMk cId="2714371146" sldId="268"/>
        </pc:sldMkLst>
      </pc:sldChg>
      <pc:sldChg chg="new">
        <pc:chgData name="G BREEN" userId="S::gbreen352@c2ken.net::bc0c9307-06ca-4ff0-8f93-324c39b1f43b" providerId="AD" clId="Web-{1A25EF3D-A0F6-B5CC-7904-7129A4C3F897}" dt="2021-02-02T19:57:55.845" v="2"/>
        <pc:sldMkLst>
          <pc:docMk/>
          <pc:sldMk cId="32641527" sldId="269"/>
        </pc:sldMkLst>
      </pc:sldChg>
      <pc:sldChg chg="new">
        <pc:chgData name="G BREEN" userId="S::gbreen352@c2ken.net::bc0c9307-06ca-4ff0-8f93-324c39b1f43b" providerId="AD" clId="Web-{1A25EF3D-A0F6-B5CC-7904-7129A4C3F897}" dt="2021-02-02T19:58:02.033" v="3"/>
        <pc:sldMkLst>
          <pc:docMk/>
          <pc:sldMk cId="4243207586" sldId="270"/>
        </pc:sldMkLst>
      </pc:sldChg>
      <pc:sldChg chg="new">
        <pc:chgData name="G BREEN" userId="S::gbreen352@c2ken.net::bc0c9307-06ca-4ff0-8f93-324c39b1f43b" providerId="AD" clId="Web-{1A25EF3D-A0F6-B5CC-7904-7129A4C3F897}" dt="2021-02-02T19:58:07.158" v="4"/>
        <pc:sldMkLst>
          <pc:docMk/>
          <pc:sldMk cId="1868474693" sldId="271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6350 2434 16383 0 0,'0'0'-16383'0'0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13335 2408 16383 0 0,'0'0'-16383'0'0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2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9366 6165 16383 0 0,'0'0'-16383'0'0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4630 5239 16383 0 0,'0'0'-16383'0'0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4630 5239 16383 0 0,'0'0'-16383'0'0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4630 5239 16383 0 0,'0'0'-16383'0'0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4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7382 2725 16383 0 0,'0'0'-16383'0'0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7382 2725 16383 0 0,'0'0'-16383'0'0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4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7382 2725 16383 0 0,'0'0'-16383'0'0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4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7382 2725 16383 0 0,'0'0'-16383'0'0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4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3916 6985 16383 0 0,'0'0'-16383'0'0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2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8731 2441 16383 0 0,'0'-7'0'0'0,"0"-3"-16383"0"0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8.2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5371 5900 16383 0 0,'0'0'-16383'0'0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21.9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1799 2752 16383 0 0,'0'7'0'0'0,"0"18"0"0"0,0 27 0 0 0,8 50 0 0 0,2 37 0 0 0,-1 10 0 0 0,6 2 0 0 0,1-16 0 0 0,-3-18 0 0 0,4-4 0 0 0,-1-1 0 0 0,-3 12 0 0 0,-4-1 0 0 0,-3-6 0 0 0,-3-15 0 0 0,-2-11 0 0 0,-1-12 0 0 0,7-6 0 0 0,2-6 0 0 0,0-9 0 0 0,-2-5 0 0 0,-2-5 0 0 0,-2-3 0 0 0,-1 6 0 0 0,-2 1 0 0 0,0 23 0 0 0,0 5 0 0 0,0-10-16383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21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979 3206 16383 0 0,'7'0'0'0'0,"18"0"0"0"0,20 0 0 0 0,24 0 0 0 0,23 0 0 0 0,11 0 0 0 0,3 0 0 0 0,-9 0 0 0 0,-14 0 0 0 0,-5 0 0 0 0,-9-7 0 0 0,-9-3 0 0 0,1 0 0 0 0,-3 3 0 0 0,-4 1 0 0 0,5 3 0 0 0,6-6 0 0 0,8-2 0 0 0,-1 1 0 0 0,1 3 0 0 0,5-13 0 0 0,-5-3 0 0 0,-6-5 0 0 0,0-20 0 0 0,3-25 0 0 0,-2-7 0 0 0,2-5 0 0 0,4 12 0 0 0,-10 11 0 0 0,-2 8 0 0 0,-3 14 0 0 0,-4 13 0 0 0,-5 11 0 0 0,5 9 0 0 0,8 5 0 0 0,1 4 0 0 0,-3 0 0 0 0,2 1 0 0 0,7-1 0 0 0,-2-7 0 0 0,-5-4 0 0 0,-5 0 0 0 0,-13 2-16383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21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2381 4043 16383 0 0,'8'0'0'0'0,"17"0"0"0"0,12 0 0 0 0,14 0 0 0 0,7 0 0 0 0,0 0 0 0 0,-1 0 0 0 0,-4 0 0 0 0,-3 0 0 0 0,-2 0 0 0 0,-3 0 0 0 0,0 0 0 0 0,-1 0 0 0 0,-1 0 0 0 0,1 0 0 0 0,-1-7 0 0 0,1-3 0 0 0,0 0 0 0 0,0-5 0 0 0,7 0 0 0 0,18-6 0 0 0,5-6 0 0 0,-3 2 0 0 0,-7-3 0 0 0,-5-4 0 0 0,-14-4 0 0 0,-6-4 0 0 0,-11-2 0 0 0,-2-31 0 0 0,-5-34 0 0 0,-7-13 0 0 0,2 5 0 0 0,-1 16 0 0 0,-4 17 0 0 0,-4 15 0 0 0,-17 3 0 0 0,-15 14 0 0 0,-11-1 0 0 0,-7 9 0 0 0,-3 11 0 0 0,-2 12 0 0 0,1 8 0 0 0,0 6 0 0 0,0 4 0 0 0,2 3 0 0 0,0 0 0 0 0,0 0 0 0 0,1 0 0 0 0,0-1 0 0 0,-7 0 0 0 0,-3 0 0 0 0,0 7 0 0 0,-5 2 0 0 0,0-1 0 0 0,2 6 0 0 0,3 0 0 0 0,-4-2 0 0 0,8 4 0 0 0,13 7 0 0 0,4 21 0 0 0,1 26 0 0 0,-2 23 0 0 0,5 19 0 0 0,0 4 0 0 0,-2-17 0 0 0,3-18 0 0 0,7-16 0 0 0,7-12 0 0 0,6-6 0 0 0,4 2 0 0 0,3 1 0 0 0,-6-1 0 0 0,-1-2 0 0 0,-1 7 0 0 0,3 8 0 0 0,1 17 0 0 0,3 8 0 0 0,0-1 0 0 0,2-10 0 0 0,7-9 0 0 0,11-10 0 0 0,9-14 0 0 0,1-7 0 0 0,-5-2 0 0 0,1-8 0 0 0,-3 7 0 0 0,2 6 0 0 0,4 2 0 0 0,-1 3 0 0 0,-6 0 0 0 0,1-6 0 0 0,-3-4 0 0 0,3 1 0 0 0,-2 1 0 0 0,4-5 0 0 0,4-9 0 0 0,-1 0 0 0 0,1-4 0 0 0,5 2 0 0 0,4-3 0 0 0,3-4 0 0 0,2-4 0 0 0,10-5 0 0 0,3-2 0 0 0,8-2 0 0 0,1-1 0 0 0,4-1 0 0 0,-1 0 0 0 0,-5 0 0 0 0,-5 0 0 0 0,-4 1 0 0 0,-4 0 0 0 0,-3 0 0 0 0,7-15 0 0 0,1-5 0 0 0,-1-7 0 0 0,7-13 0 0 0,0-15 0 0 0,-3-14 0 0 0,-10-2 0 0 0,-6 11 0 0 0,-10 9 0 0 0,-9 4 0 0 0,-9 11-16383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21.9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4614 2963 16383 0 0,'-15'0'0'0'0,"-13"0"0"0"0,-8 0 0 0 0,-7 0 0 0 0,-2 0 0 0 0,-2 0 0 0 0,0 0 0 0 0,0 0 0 0 0,1 0 0 0 0,1 0 0 0 0,0 0 0 0 0,0 0 0 0 0,1 0 0 0 0,0 0 0 0 0,-7 0 0 0 0,-3 0 0 0 0,0 0 0 0 0,10 8 0 0 0,5 9 0 0 0,8 10 0 0 0,10 15 0 0 0,9 8 0 0 0,-2 3 0 0 0,3 0 0 0 0,2-1 0 0 0,-5-3 0 0 0,1-1 0 0 0,1-2 0 0 0,4-1 0 0 0,-4 6 0 0 0,-1 18 0 0 0,2 12 0 0 0,3-1 0 0 0,3 2 0 0 0,2-6 0 0 0,2-9 0 0 0,1-8 0 0 0,0-6 0 0 0,1-5 0 0 0,7-10 0 0 0,10-5 0 0 0,9-8 0 0 0,0 0 0 0 0,4-5 0 0 0,10 2 0 0 0,14-2 0 0 0,5-6 0 0 0,15 3 0 0 0,47 6 0 0 0,10-1 0 0 0,-9-4 0 0 0,-19-5 0 0 0,-27-12 0 0 0,-26-15 0 0 0,-22-11 0 0 0,-16-17 0 0 0,-10-24 0 0 0,-6-8 0 0 0,6 1 0 0 0,1 6 0 0 0,1 6 0 0 0,-1 6 0 0 0,0 5 0 0 0,-2-3 0 0 0,-1-9 0 0 0,-1-1 0 0 0,1 3 0 0 0,-2 4 0 0 0,1 4 0 0 0,0 4 0 0 0,0 2 0 0 0,0 1 0 0 0,0 1 0 0 0,0 1 0 0 0,0 0 0 0 0,0-1 0 0 0,-8 8 0 0 0,-9 10 0 0 0,-3 17 0 0 0,3 17 0 0 0,4 22 0 0 0,4 22 0 0 0,4 8 0 0 0,2 10 0 0 0,3 1 0 0 0,0-5 0 0 0,1-6 0 0 0,-1-6 0 0 0,1-4 0 0 0,0-4 0 0 0,-1-1 0 0 0,0-2 0 0 0,1 0 0 0 0,-1 0 0 0 0,0 0 0 0 0,7 1 0 0 0,3-1 0 0 0,-1 1 0 0 0,-1 0 0 0 0,-3 0 0 0 0,6-7 0 0 0,1-3 0 0 0,13-7 0 0 0,10 0 0 0 0,7-6 0 0 0,3-5 0 0 0,2-6 0 0 0,1 3 0 0 0,-2-1 0 0 0,1 5 0 0 0,-2 0 0 0 0,0-3 0 0 0,0-4 0 0 0,-1-4 0 0 0,0-3 0 0 0,0-1 0 0 0,0-2 0 0 0,-8-1-16383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21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4815 3414 16383 0 0,'0'7'0'0'0,"0"11"0"0"0,0 39 0 0 0,0 25 0 0 0,0 6 0 0 0,8 3 0 0 0,9 16 0 0 0,3-2 0 0 0,5-5 0 0 0,-2-11 0 0 0,-5-14 0 0 0,2-4 0 0 0,6 0 0 0 0,-3 19 0 0 0,4 16 0 0 0,-4 13 0 0 0,-6-7 0 0 0,-5-14 0 0 0,-5-32 0 0 0,-11-35 0 0 0,-5-37 0 0 0,-1-25 0 0 0,-6-8 0 0 0,-1-4 0 0 0,3-2 0 0 0,-4-10 0 0 0,2-1 0 0 0,2-22 0 0 0,5-21 0 0 0,3-7 0 0 0,3 6 0 0 0,2-3 0 0 0,1-5 0 0 0,1 0 0 0 0,0 3 0 0 0,-1 13 0 0 0,-6 13 0 0 0,-4 14 0 0 0,1 10 0 0 0,1-1 0 0 0,3-13 0 0 0,1-10 0 0 0,10 1 0 0 0,18-1 0 0 0,21 5 0 0 0,9 15 0 0 0,4 18 0 0 0,-1 8 0 0 0,-10 3 0 0 0,2 5 0 0 0,0 8 0 0 0,7 7 0 0 0,1 5 0 0 0,-1 3 0 0 0,-4 2 0 0 0,-1 1 0 0 0,-11 8 0 0 0,-5 9 0 0 0,1 18 0 0 0,-8 9 0 0 0,-7 13 0 0 0,-8 3 0 0 0,-6 0 0 0 0,-4-4 0 0 0,5-4 0 0 0,1-3 0 0 0,-1-3 0 0 0,-2-2 0 0 0,-2-1 0 0 0,6 7 0 0 0,1 17 0 0 0,-1 13 0 0 0,-2-1 0 0 0,-3-6 0 0 0,-2-8 0 0 0,-2-1 0 0 0,0-3 0 0 0,-1 2 0 0 0,7-2 0 0 0,2-4 0 0 0,0-4 0 0 0,6-4 0 0 0,8-11 0 0 0,0-19 0 0 0,-12-35 0 0 0,-7-61 0 0 0,-12-54 0 0 0,-5-36 0 0 0,0-11 0 0 0,2 8 0 0 0,4 27 0 0 0,1 29 0 0 0,4 19 0 0 0,-7-5 0 0 0,-1-15 0 0 0,1-10 0 0 0,1 0 0 0 0,4 6 0 0 0,8 24 0 0 0,12 27 0 0 0,26 26 0 0 0,12 19 0 0 0,13 13 0 0 0,3 9 0 0 0,-4 4 0 0 0,-6 2 0 0 0,-4-1 0 0 0,-6-1 0 0 0,-3-1 0 0 0,-2-1 0 0 0,-1 14 0 0 0,-1 4 0 0 0,0 6 0 0 0,0 7 0 0 0,1 5 0 0 0,-1 3 0 0 0,1 2 0 0 0,0-5 0 0 0,-7-3 0 0 0,-3 1 0 0 0,0 1 0 0 0,-5 3 0 0 0,0-7 0 0 0,-5 0 0 0 0,-7 1 0 0 0,2 3 0 0 0,-3 9 0 0 0,3 12 0 0 0,-1 12 0 0 0,-4 16 0 0 0,-4 8 0 0 0,-4 4 0 0 0,5-1 0 0 0,0-1 0 0 0,-2-9 0 0 0,-2-13 0 0 0,-2-11 0 0 0,5 37 0 0 0,1 53 0 0 0,6 31 0 0 0,1-9 0 0 0,-4-26 0 0 0,-3-31 0 0 0,-5-13 0 0 0,-2-10 0 0 0,-2-13 0 0 0,-2-20-16383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21.9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15187 6196 16383 0 0,'0'15'0'0'0,"0"27"0"0"0,0 29 0 0 0,0 18 0 0 0,0 16 0 0 0,0 13 0 0 0,0 15 0 0 0,0 17 0 0 0,8-4 0 0 0,2-10 0 0 0,7-15 0 0 0,8-11 0 0 0,7-19 0 0 0,14-8 0 0 0,13 11 0 0 0,12 4 0 0 0,-6 9 0 0 0,1 1 0 0 0,-3 4 0 0 0,-6 6 0 0 0,-11 5 0 0 0,-7 4 0 0 0,-2-4 0 0 0,-8-8 0 0 0,0-9 0 0 0,-7-7 0 0 0,-5 2 0 0 0,0 6 0 0 0,-1 22 0 0 0,-5 20 0 0 0,-3 29 0 0 0,-3 22 0 0 0,-3 0 0 0 0,-2-13 0 0 0,0-22 0 0 0,-1-24 0 0 0,1-22 0 0 0,-1-8 0 0 0,0-1 0 0 0,1 4 0 0 0,0 5 0 0 0,0-3 0 0 0,-8-6 0 0 0,-9-7 0 0 0,-3-13 0 0 0,-4-15 0 0 0,1-12 0 0 0,-3-25 0 0 0,-5-56 0 0 0,-3-62 0 0 0,2-48 0 0 0,8-10 0 0 0,8 12 0 0 0,-2 4 0 0 0,4-14 0 0 0,2-15 0 0 0,5 12 0 0 0,3 21 0 0 0,2 24 0 0 0,-6 27 0 0 0,-1 11 0 0 0,-8-1 0 0 0,-7-12 0 0 0,-8-18 0 0 0,-5-39 0 0 0,3-43 0 0 0,7-15 0 0 0,9 17 0 0 0,7 28 0 0 0,-2 38 0 0 0,-7-1 0 0 0,-6-6 0 0 0,0 1 0 0 0,-3 3 0 0 0,4-3 0 0 0,-1 9 0 0 0,3-1 0 0 0,6-6 0 0 0,6-16 0 0 0,5-9 0 0 0,3-5 0 0 0,2-10 0 0 0,1-3 0 0 0,2 10 0 0 0,-1 19 0 0 0,0 24 0 0 0,-1-25 0 0 0,1-45 0 0 0,-1-24 0 0 0,0-2 0 0 0,8 30 0 0 0,17 29 0 0 0,12 29 0 0 0,14 17 0 0 0,22-7 0 0 0,13-3 0 0 0,14-15 0 0 0,6-3 0 0 0,-1 2 0 0 0,-3 6 0 0 0,-11 13 0 0 0,-14 14 0 0 0,-13 14 0 0 0,-1 11 0 0 0,-5 6 0 0 0,-4 12 0 0 0,-4 11 0 0 0,-3 11 0 0 0,-2 7 0 0 0,6 5 0 0 0,10 3 0 0 0,16 1 0 0 0,19 8 0 0 0,22 17 0 0 0,29 42 0 0 0,26 61 0 0 0,15 54 0 0 0,-3 33 0 0 0,-10 2 0 0 0,-28-22 0 0 0,-23-20 0 0 0,-25-35 0 0 0,-15-32 0 0 0,-15-21 0 0 0,-2-10 0 0 0,-15 3 0 0 0,8 11 0 0 0,8 42 0 0 0,15 51 0 0 0,9 30 0 0 0,-12-5 0 0 0,-19-32 0 0 0,-20-39 0 0 0,-17-20 0 0 0,-13-9 0 0 0,-23 8 0 0 0,-24 35 0 0 0,-37 29 0 0 0,-20 7 0 0 0,-10-15 0 0 0,6-30 0 0 0,-4-23 0 0 0,8-27 0 0 0,5-28 0 0 0,3-18 0 0 0,-8-18 0 0 0,-17-6 0 0 0,-28-8 0 0 0,-12-7 0 0 0,-11 3 0 0 0,-9-1 0 0 0,11-3 0 0 0,16 5 0 0 0,26 0 0 0 0,10-2 0 0 0,8-4 0 0 0,13-2 0 0 0,0-3 0 0 0,-10-2 0 0 0,-17-1 0 0 0,-27 0 0 0 0,-13-1 0 0 0,-2 1 0 0 0,10-16 0 0 0,22-12 0 0 0,17-1 0 0 0,27-11 0 0 0,11 1 0 0 0,18 1 0 0 0,17 5-16383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21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18812 5636 16383 0 0,'0'7'0'0'0,"0"26"0"0"0,0 43 0 0 0,0 41 0 0 0,0 21 0 0 0,7 3 0 0 0,3-8 0 0 0,0-11 0 0 0,5-19 0 0 0,0-12 0 0 0,13 8 0 0 0,9 18 0 0 0,6 11 0 0 0,18 22 0 0 0,13-1 0 0 0,-5-17 0 0 0,-8-31 0 0 0,-6-11 0 0 0,3-5 0 0 0,-9 5 0 0 0,-6 10 0 0 0,-1 10 0 0 0,-9 10 0 0 0,-2 6 0 0 0,-7 4 0 0 0,1 18 0 0 0,2 6 0 0 0,-2 14 0 0 0,2 9 0 0 0,-4 27 0 0 0,-6 8 0 0 0,-5-9 0 0 0,-6-16 0 0 0,-3-26 0 0 0,-2-25 0 0 0,-1-20 0 0 0,-1-8 0 0 0,-1 16 0 0 0,-6 39 0 0 0,-10 51 0 0 0,-17 28 0 0 0,-3-21 0 0 0,6-40 0 0 0,-15-13 0 0 0,-14-13 0 0 0,-4-10 0 0 0,1-22 0 0 0,12-33-16383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21.9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19070 5741 16383 0 0,'-7'0'0'0'0,"-10"0"0"0"0,-10 0 0 0 0,-8 8 0 0 0,-5 2 0 0 0,4 7 0 0 0,8 38 0 0 0,1 32 0 0 0,-1 9 0 0 0,3-4 0 0 0,6 4 0 0 0,6 1 0 0 0,6 0 0 0 0,3-11 0 0 0,3-11 0 0 0,-6 11 0 0 0,-2 14 0 0 0,1 5 0 0 0,1-9 0 0 0,3-12 0 0 0,1-14 0 0 0,2-10 0 0 0,0-9 0 0 0,1-5 0 0 0,-15 27 0 0 0,-4 24 0 0 0,-15 32 0 0 0,-16 10 0 0 0,-7-4 0 0 0,6-17 0 0 0,12-22 0 0 0,12-27-16383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21.9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18150 9545 16383 0 0,'8'0'0'0'0,"9"0"0"0"0,10-8 0 0 0,8-2 0 0 0,13-7 0 0 0,20-8 0 0 0,29 0 0 0 0,28-3 0 0 0,8 3 0 0 0,-4 6 0 0 0,-9 6 0 0 0,-17 6 0 0 0,-11 3 0 0 0,-7 3 0 0 0,-9 1 0 0 0,-4 1 0 0 0,9 1 0 0 0,6-1 0 0 0,3 0 0 0 0,1-1 0 0 0,8 0 0 0 0,-6 1 0 0 0,-11-1 0 0 0,-4 0 0 0 0,-1 0 0 0 0,2 0 0 0 0,-6 0 0 0 0,-7-1 0 0 0,1 1 0 0 0,10 0 0 0 0,15 0 0 0 0,15 0 0 0 0,11 0 0 0 0,1 0 0 0 0,-5 0 0 0 0,-15 0 0 0 0,-16 0 0 0 0,-7 0 0 0 0,-10 0 0 0 0,-8 0 0 0 0,2 0 0 0 0,4 0 0 0 0,0 0 0 0 0,-4 8 0 0 0,3 2 0 0 0,-2-1 0 0 0,-3-1 0 0 0,-13-2-16383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8731 2408 16383 0 0,'0'0'-16383'0'0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4247 6959 16383 0 0,'-15'0'0'0'0,"-5"0"-16383"0"0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16828 6376 16383 0 0,'0'8'0'0'0,"0"2"-16383"0"0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2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15849 6562 16383 0 0,'0'0'-16383'0'0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2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15849 6562 16383 0 0,'0'0'-16383'0'0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2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13335 2408 16383 0 0,'0'0'-16383'0'0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20:59:17.2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13335 2408 16383 0 0,'0'0'-16383'0'0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7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4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6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1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98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40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1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5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9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6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46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8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imageslive.co.uk/free_stock_image/people-muddy-siblings-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kids-p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image" Target="../media/image32.jpeg"/><Relationship Id="rId7" Type="http://schemas.openxmlformats.org/officeDocument/2006/relationships/customXml" Target="../ink/ink1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customXml" Target="../ink/ink15.xml"/><Relationship Id="rId10" Type="http://schemas.openxmlformats.org/officeDocument/2006/relationships/customXml" Target="../ink/ink19.xml"/><Relationship Id="rId4" Type="http://schemas.openxmlformats.org/officeDocument/2006/relationships/image" Target="../media/image33.jpeg"/><Relationship Id="rId9" Type="http://schemas.openxmlformats.org/officeDocument/2006/relationships/customXml" Target="../ink/ink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customXml" Target="../ink/ink20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13" Type="http://schemas.openxmlformats.org/officeDocument/2006/relationships/image" Target="../media/image46.png"/><Relationship Id="rId18" Type="http://schemas.openxmlformats.org/officeDocument/2006/relationships/customXml" Target="../ink/ink28.xml"/><Relationship Id="rId3" Type="http://schemas.openxmlformats.org/officeDocument/2006/relationships/image" Target="../media/image40.png"/><Relationship Id="rId21" Type="http://schemas.openxmlformats.org/officeDocument/2006/relationships/image" Target="../media/image50.png"/><Relationship Id="rId7" Type="http://schemas.openxmlformats.org/officeDocument/2006/relationships/image" Target="../media/image43.png"/><Relationship Id="rId12" Type="http://schemas.openxmlformats.org/officeDocument/2006/relationships/customXml" Target="../ink/ink25.xml"/><Relationship Id="rId17" Type="http://schemas.openxmlformats.org/officeDocument/2006/relationships/image" Target="../media/image48.png"/><Relationship Id="rId2" Type="http://schemas.openxmlformats.org/officeDocument/2006/relationships/image" Target="../media/image39.png"/><Relationship Id="rId16" Type="http://schemas.openxmlformats.org/officeDocument/2006/relationships/customXml" Target="../ink/ink27.xml"/><Relationship Id="rId20" Type="http://schemas.openxmlformats.org/officeDocument/2006/relationships/customXml" Target="../ink/ink2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.xm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openxmlformats.org/officeDocument/2006/relationships/customXml" Target="../ink/ink24.xml"/><Relationship Id="rId19" Type="http://schemas.openxmlformats.org/officeDocument/2006/relationships/image" Target="../media/image49.png"/><Relationship Id="rId4" Type="http://schemas.openxmlformats.org/officeDocument/2006/relationships/customXml" Target="../ink/ink21.xml"/><Relationship Id="rId9" Type="http://schemas.openxmlformats.org/officeDocument/2006/relationships/image" Target="../media/image44.png"/><Relationship Id="rId14" Type="http://schemas.openxmlformats.org/officeDocument/2006/relationships/customXml" Target="../ink/ink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yVzjoj96vs?list=PLkDyfDyf23GaaEY49qYM74f8yBIN86t7E" TargetMode="Externa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File:Love_Heart_SVG.svg" TargetMode="Externa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en.wikipedia.org/wiki/Joe_Canning" TargetMode="External"/><Relationship Id="rId7" Type="http://schemas.openxmlformats.org/officeDocument/2006/relationships/hyperlink" Target="https://blogs.lse.ac.uk/impactofsocialsciences/2014/08/15/mad-professors-childrens-perceptions-of-academics/" TargetMode="External"/><Relationship Id="rId12" Type="http://schemas.openxmlformats.org/officeDocument/2006/relationships/hyperlink" Target="https://technofaq.org/posts/2020/08/what-are-the-benefits-of-playing-online-games-for-children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0.jpeg"/><Relationship Id="rId5" Type="http://schemas.openxmlformats.org/officeDocument/2006/relationships/hyperlink" Target="https://medium.com/itencent/pular-corda-skipping-rope-in-brazil-b772de30ba7e" TargetMode="External"/><Relationship Id="rId10" Type="http://schemas.openxmlformats.org/officeDocument/2006/relationships/hyperlink" Target="https://www.bricksplusworld.com/building-lego-ninjago-city-part-eight/" TargetMode="External"/><Relationship Id="rId4" Type="http://schemas.openxmlformats.org/officeDocument/2006/relationships/image" Target="../media/image6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customXml" Target="../ink/ink6.xml"/><Relationship Id="rId18" Type="http://schemas.openxmlformats.org/officeDocument/2006/relationships/customXml" Target="../ink/ink11.xml"/><Relationship Id="rId3" Type="http://schemas.openxmlformats.org/officeDocument/2006/relationships/image" Target="../media/image29.png"/><Relationship Id="rId21" Type="http://schemas.openxmlformats.org/officeDocument/2006/relationships/customXml" Target="../ink/ink14.xml"/><Relationship Id="rId7" Type="http://schemas.openxmlformats.org/officeDocument/2006/relationships/customXml" Target="../ink/ink2.xml"/><Relationship Id="rId12" Type="http://schemas.openxmlformats.org/officeDocument/2006/relationships/customXml" Target="../ink/ink5.xml"/><Relationship Id="rId17" Type="http://schemas.openxmlformats.org/officeDocument/2006/relationships/customXml" Target="../ink/ink10.xml"/><Relationship Id="rId2" Type="http://schemas.openxmlformats.org/officeDocument/2006/relationships/image" Target="../media/image28.jpeg"/><Relationship Id="rId16" Type="http://schemas.openxmlformats.org/officeDocument/2006/relationships/customXml" Target="../ink/ink9.xml"/><Relationship Id="rId20" Type="http://schemas.openxmlformats.org/officeDocument/2006/relationships/customXml" Target="../ink/ink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customXml" Target="../ink/ink1.xml"/><Relationship Id="rId15" Type="http://schemas.openxmlformats.org/officeDocument/2006/relationships/customXml" Target="../ink/ink8.xml"/><Relationship Id="rId10" Type="http://schemas.openxmlformats.org/officeDocument/2006/relationships/customXml" Target="../ink/ink4.xml"/><Relationship Id="rId19" Type="http://schemas.openxmlformats.org/officeDocument/2006/relationships/customXml" Target="../ink/ink12.xml"/><Relationship Id="rId4" Type="http://schemas.openxmlformats.org/officeDocument/2006/relationships/image" Target="../media/image30.jpeg"/><Relationship Id="rId9" Type="http://schemas.openxmlformats.org/officeDocument/2006/relationships/customXml" Target="../ink/ink3.xml"/><Relationship Id="rId14" Type="http://schemas.openxmlformats.org/officeDocument/2006/relationships/customXml" Target="../ink/ink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ADC97-3155-4CC2-8F99-537CA7380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726" y="634682"/>
            <a:ext cx="7586061" cy="21748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8800" dirty="0">
                <a:latin typeface="Comic Sans MS"/>
              </a:rPr>
            </a:br>
            <a:br>
              <a:rPr lang="en-US" sz="8800" dirty="0">
                <a:latin typeface="Comic Sans MS"/>
              </a:rPr>
            </a:br>
            <a:br>
              <a:rPr lang="en-US" sz="8800" dirty="0">
                <a:latin typeface="Comic Sans MS"/>
              </a:rPr>
            </a:br>
            <a:br>
              <a:rPr lang="en-US" sz="8800" dirty="0">
                <a:latin typeface="Comic Sans MS"/>
              </a:rPr>
            </a:br>
            <a:endParaRPr lang="en-US" sz="8800" kern="1200" dirty="0">
              <a:latin typeface="Comic Sans M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547244-BBFC-4B10-B762-0CD61A55C4C0}"/>
              </a:ext>
            </a:extLst>
          </p:cNvPr>
          <p:cNvSpPr txBox="1"/>
          <p:nvPr/>
        </p:nvSpPr>
        <p:spPr>
          <a:xfrm>
            <a:off x="1820173" y="2797835"/>
            <a:ext cx="911236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7200">
                <a:latin typeface="Comic Sans MS"/>
                <a:cs typeface="Calibri"/>
              </a:rPr>
              <a:t>All different</a:t>
            </a:r>
          </a:p>
          <a:p>
            <a:endParaRPr lang="en-GB" sz="7200">
              <a:latin typeface="Comic Sans MS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F40C86-3D1D-44DC-9611-76ED9599A01A}"/>
              </a:ext>
            </a:extLst>
          </p:cNvPr>
          <p:cNvSpPr txBox="1"/>
          <p:nvPr/>
        </p:nvSpPr>
        <p:spPr>
          <a:xfrm>
            <a:off x="4522220" y="4435955"/>
            <a:ext cx="676885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6600">
                <a:latin typeface="Comic Sans MS"/>
              </a:rPr>
              <a:t>But all amazing!</a:t>
            </a:r>
            <a:endParaRPr lang="en-GB"/>
          </a:p>
        </p:txBody>
      </p:sp>
      <p:pic>
        <p:nvPicPr>
          <p:cNvPr id="11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F91E2B4E-1ED1-4F03-973E-2065DB437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27721" y="332117"/>
            <a:ext cx="1938068" cy="1894937"/>
          </a:xfrm>
          <a:prstGeom prst="rect">
            <a:avLst/>
          </a:prstGeom>
        </p:spPr>
      </p:pic>
      <p:pic>
        <p:nvPicPr>
          <p:cNvPr id="15" name="Picture 15" descr="Kids Faces Clipart Free Stock Photo - Public Domain Pictures">
            <a:extLst>
              <a:ext uri="{FF2B5EF4-FFF2-40B4-BE49-F238E27FC236}">
                <a16:creationId xmlns:a16="http://schemas.microsoft.com/office/drawing/2014/main" id="{CB7E0FDD-565B-41E0-AA9A-96B943F0C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51" y="447136"/>
            <a:ext cx="2009955" cy="2009955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2E6130E1-9169-4E75-AE1E-7D735D91EA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093344" y="5320783"/>
            <a:ext cx="6280027" cy="11478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0DBFB0-C851-4557-9451-E20696247DDA}"/>
              </a:ext>
            </a:extLst>
          </p:cNvPr>
          <p:cNvSpPr txBox="1"/>
          <p:nvPr/>
        </p:nvSpPr>
        <p:spPr>
          <a:xfrm>
            <a:off x="4106174" y="1173192"/>
            <a:ext cx="426719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6000">
                <a:latin typeface="Comic Sans MS"/>
                <a:cs typeface="Calibri"/>
              </a:rPr>
              <a:t>Primary 1</a:t>
            </a:r>
          </a:p>
        </p:txBody>
      </p:sp>
    </p:spTree>
    <p:extLst>
      <p:ext uri="{BB962C8B-B14F-4D97-AF65-F5344CB8AC3E}">
        <p14:creationId xmlns:p14="http://schemas.microsoft.com/office/powerpoint/2010/main" val="3864123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16C25-9DD1-42F8-8E7C-CC87CCC70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030" y="48823"/>
            <a:ext cx="11248845" cy="2001298"/>
          </a:xfrm>
        </p:spPr>
        <p:txBody>
          <a:bodyPr/>
          <a:lstStyle/>
          <a:p>
            <a:r>
              <a:rPr lang="en-GB" sz="4800">
                <a:latin typeface="Comic Sans MS"/>
              </a:rPr>
              <a:t>We are loved!</a:t>
            </a:r>
            <a:endParaRPr lang="en-GB"/>
          </a:p>
        </p:txBody>
      </p:sp>
      <p:pic>
        <p:nvPicPr>
          <p:cNvPr id="3" name="Picture 3" descr="A child that is sitting on the floor&#10;&#10;Description automatically generated">
            <a:extLst>
              <a:ext uri="{FF2B5EF4-FFF2-40B4-BE49-F238E27FC236}">
                <a16:creationId xmlns:a16="http://schemas.microsoft.com/office/drawing/2014/main" id="{6B073D2F-7F29-44B4-9FE3-3DFDE4A27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83" y="2512084"/>
            <a:ext cx="2743200" cy="2552700"/>
          </a:xfrm>
          <a:prstGeom prst="rect">
            <a:avLst/>
          </a:prstGeom>
        </p:spPr>
      </p:pic>
      <p:pic>
        <p:nvPicPr>
          <p:cNvPr id="5" name="Picture 5" descr="A picture containing indoor, child, person, young&#10;&#10;Description automatically generated">
            <a:extLst>
              <a:ext uri="{FF2B5EF4-FFF2-40B4-BE49-F238E27FC236}">
                <a16:creationId xmlns:a16="http://schemas.microsoft.com/office/drawing/2014/main" id="{DD86FAF2-B231-4B25-A961-387CFF14E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87175" y="2637526"/>
            <a:ext cx="4554746" cy="3394495"/>
          </a:xfrm>
          <a:prstGeom prst="rect">
            <a:avLst/>
          </a:prstGeom>
        </p:spPr>
      </p:pic>
      <p:pic>
        <p:nvPicPr>
          <p:cNvPr id="6" name="Picture 6" descr="A child holding a toy&#10;&#10;Description automatically generated">
            <a:extLst>
              <a:ext uri="{FF2B5EF4-FFF2-40B4-BE49-F238E27FC236}">
                <a16:creationId xmlns:a16="http://schemas.microsoft.com/office/drawing/2014/main" id="{32902358-B64A-43E1-A715-17D2B5AFB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49" y="2218426"/>
            <a:ext cx="2743200" cy="3657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D108868-69FB-4536-AB86-5BCF8B8A12ED}"/>
                  </a:ext>
                </a:extLst>
              </p14:cNvPr>
              <p14:cNvContentPartPr/>
              <p14:nvPr/>
            </p14:nvContentPartPr>
            <p14:xfrm>
              <a:off x="4302125" y="1143000"/>
              <a:ext cx="19050" cy="1905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D108868-69FB-4536-AB86-5BCF8B8A12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68675" y="190500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403FA60-7C85-485E-A6D8-490625E11FE9}"/>
                  </a:ext>
                </a:extLst>
              </p14:cNvPr>
              <p14:cNvContentPartPr/>
              <p14:nvPr/>
            </p14:nvContentPartPr>
            <p14:xfrm>
              <a:off x="4302125" y="1143000"/>
              <a:ext cx="19050" cy="1905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403FA60-7C85-485E-A6D8-490625E11FE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68675" y="190500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D49A4D-248B-4074-9ACD-06DA099EC726}"/>
                  </a:ext>
                </a:extLst>
              </p14:cNvPr>
              <p14:cNvContentPartPr/>
              <p14:nvPr/>
            </p14:nvContentPartPr>
            <p14:xfrm>
              <a:off x="4302125" y="1143000"/>
              <a:ext cx="19050" cy="1905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D49A4D-248B-4074-9ACD-06DA099EC7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68675" y="190500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9A0261E-9612-4B92-A90F-E7D860FF4381}"/>
                  </a:ext>
                </a:extLst>
              </p14:cNvPr>
              <p14:cNvContentPartPr/>
              <p14:nvPr/>
            </p14:nvContentPartPr>
            <p14:xfrm>
              <a:off x="4302125" y="1143000"/>
              <a:ext cx="19050" cy="1905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9A0261E-9612-4B92-A90F-E7D860FF43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68675" y="190500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FD20CDB-2984-432A-8B02-DBE183326F72}"/>
                  </a:ext>
                </a:extLst>
              </p14:cNvPr>
              <p14:cNvContentPartPr/>
              <p14:nvPr/>
            </p14:nvContentPartPr>
            <p14:xfrm>
              <a:off x="2222500" y="3698875"/>
              <a:ext cx="19050" cy="1905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FD20CDB-2984-432A-8B02-DBE183326F7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9050" y="2746375"/>
                <a:ext cx="1905000" cy="190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895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F2752-707D-420F-8F55-1E8F2FF41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>
                <a:latin typeface="Comic Sans MS"/>
              </a:rPr>
              <a:t>We are kind!</a:t>
            </a:r>
            <a:endParaRPr lang="en-GB" sz="5400">
              <a:cs typeface="Calibri Light" panose="020F0302020204030204"/>
            </a:endParaRPr>
          </a:p>
        </p:txBody>
      </p:sp>
      <p:pic>
        <p:nvPicPr>
          <p:cNvPr id="4" name="Picture 4" descr="A picture containing table, young, child, sitting&#10;&#10;Description automatically generated">
            <a:extLst>
              <a:ext uri="{FF2B5EF4-FFF2-40B4-BE49-F238E27FC236}">
                <a16:creationId xmlns:a16="http://schemas.microsoft.com/office/drawing/2014/main" id="{7D3C4835-8E93-4BCB-A249-2D2A0AB04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9150" y="2043906"/>
            <a:ext cx="2933700" cy="3914775"/>
          </a:xfr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F987F76-52DE-4D3B-9674-E83679F6C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32" y="1557068"/>
            <a:ext cx="2743200" cy="3657600"/>
          </a:xfrm>
          <a:prstGeom prst="rect">
            <a:avLst/>
          </a:prstGeom>
        </p:spPr>
      </p:pic>
      <p:pic>
        <p:nvPicPr>
          <p:cNvPr id="5" name="Picture 5" descr="A person walking down a dirt road&#10;&#10;Description automatically generated">
            <a:extLst>
              <a:ext uri="{FF2B5EF4-FFF2-40B4-BE49-F238E27FC236}">
                <a16:creationId xmlns:a16="http://schemas.microsoft.com/office/drawing/2014/main" id="{9DC87221-3A09-4FAC-8DB1-69B9416E9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042" y="1499558"/>
            <a:ext cx="2743200" cy="3657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B13758-CC00-4B67-851A-C65A247AE642}"/>
                  </a:ext>
                </a:extLst>
              </p14:cNvPr>
              <p14:cNvContentPartPr/>
              <p14:nvPr/>
            </p14:nvContentPartPr>
            <p14:xfrm>
              <a:off x="3095625" y="3047999"/>
              <a:ext cx="19050" cy="1905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B13758-CC00-4B67-851A-C65A247AE64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43125" y="2095499"/>
                <a:ext cx="1905000" cy="190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437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hild that is standing in a room&#10;&#10;Description automatically generated">
            <a:extLst>
              <a:ext uri="{FF2B5EF4-FFF2-40B4-BE49-F238E27FC236}">
                <a16:creationId xmlns:a16="http://schemas.microsoft.com/office/drawing/2014/main" id="{98D165F3-15BD-4AD9-8FC7-80E33DF7C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721" y="1782374"/>
            <a:ext cx="2743200" cy="3925855"/>
          </a:xfrm>
          <a:prstGeom prst="rect">
            <a:avLst/>
          </a:prstGeom>
        </p:spPr>
      </p:pic>
      <p:pic>
        <p:nvPicPr>
          <p:cNvPr id="3" name="Picture 3" descr="A person holding a baby&#10;&#10;Description automatically generated">
            <a:extLst>
              <a:ext uri="{FF2B5EF4-FFF2-40B4-BE49-F238E27FC236}">
                <a16:creationId xmlns:a16="http://schemas.microsoft.com/office/drawing/2014/main" id="{139E2644-B1CF-4AE2-9F7F-D43F26AF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641" y="1716657"/>
            <a:ext cx="2311360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F76114-950A-4F76-BB47-A5C1FD9090DC}"/>
              </a:ext>
            </a:extLst>
          </p:cNvPr>
          <p:cNvSpPr txBox="1"/>
          <p:nvPr/>
        </p:nvSpPr>
        <p:spPr>
          <a:xfrm>
            <a:off x="3602966" y="267419"/>
            <a:ext cx="500044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5400" dirty="0">
                <a:latin typeface="Comic Sans MS"/>
                <a:cs typeface="Calibri"/>
              </a:rPr>
              <a:t>We are happy</a:t>
            </a:r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60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A picture containing birthday, cake, colorful, child&#10;&#10;Description automatically generated">
            <a:extLst>
              <a:ext uri="{FF2B5EF4-FFF2-40B4-BE49-F238E27FC236}">
                <a16:creationId xmlns:a16="http://schemas.microsoft.com/office/drawing/2014/main" id="{B5C3D029-E048-4B41-8E7C-5E464059C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585" y="149525"/>
            <a:ext cx="3907245" cy="69902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53A42AE-47C3-4256-B46D-779268B4ED27}"/>
                  </a:ext>
                </a:extLst>
              </p14:cNvPr>
              <p14:cNvContentPartPr/>
              <p14:nvPr/>
            </p14:nvContentPartPr>
            <p14:xfrm>
              <a:off x="966876" y="1245138"/>
              <a:ext cx="66675" cy="866775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53A42AE-47C3-4256-B46D-779268B4ED2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8252" y="1227522"/>
                <a:ext cx="103551" cy="9023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E9984E-6DB5-4672-8284-E45D77B5CCEE}"/>
                  </a:ext>
                </a:extLst>
              </p14:cNvPr>
              <p14:cNvContentPartPr/>
              <p14:nvPr/>
            </p14:nvContentPartPr>
            <p14:xfrm>
              <a:off x="460375" y="987812"/>
              <a:ext cx="1009650" cy="2667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E9984E-6DB5-4672-8284-E45D77B5CCE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2813" y="970176"/>
                <a:ext cx="1045133" cy="3023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196393C-0031-4374-BECA-D3F3782B1BEB}"/>
                  </a:ext>
                </a:extLst>
              </p14:cNvPr>
              <p14:cNvContentPartPr/>
              <p14:nvPr/>
            </p14:nvContentPartPr>
            <p14:xfrm>
              <a:off x="1301749" y="1186973"/>
              <a:ext cx="619125" cy="847725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196393C-0031-4374-BECA-D3F3782B1BE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83772" y="1168952"/>
                <a:ext cx="654719" cy="8834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3491274-F586-4E71-8028-02FCF9FD444A}"/>
                  </a:ext>
                </a:extLst>
              </p14:cNvPr>
              <p14:cNvContentPartPr/>
              <p14:nvPr/>
            </p14:nvContentPartPr>
            <p14:xfrm>
              <a:off x="2031076" y="1285874"/>
              <a:ext cx="600075" cy="52387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3491274-F586-4E71-8028-02FCF9FD444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13522" y="1267933"/>
                <a:ext cx="635542" cy="5593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F00DBB-9FC3-4F31-9764-363EFCB20E53}"/>
                  </a:ext>
                </a:extLst>
              </p14:cNvPr>
              <p14:cNvContentPartPr/>
              <p14:nvPr/>
            </p14:nvContentPartPr>
            <p14:xfrm>
              <a:off x="2762250" y="1039189"/>
              <a:ext cx="857250" cy="9525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F00DBB-9FC3-4F31-9764-363EFCB20E5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44286" y="1021258"/>
                <a:ext cx="892819" cy="9880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D54E8CE-EBEB-4EB1-B066-7DDA6AD69EA6}"/>
                  </a:ext>
                </a:extLst>
              </p14:cNvPr>
              <p14:cNvContentPartPr/>
              <p14:nvPr/>
            </p14:nvContentPartPr>
            <p14:xfrm>
              <a:off x="8985249" y="2583752"/>
              <a:ext cx="1343025" cy="2352675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D54E8CE-EBEB-4EB1-B066-7DDA6AD69E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967198" y="2565754"/>
                <a:ext cx="1378767" cy="23883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36B85A6-82D0-4E2D-A61D-A5D2C3DA8CB9}"/>
                  </a:ext>
                </a:extLst>
              </p14:cNvPr>
              <p14:cNvContentPartPr/>
              <p14:nvPr/>
            </p14:nvContentPartPr>
            <p14:xfrm>
              <a:off x="11160124" y="2889249"/>
              <a:ext cx="333375" cy="233362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36B85A6-82D0-4E2D-A61D-A5D2C3DA8CB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42597" y="2871630"/>
                <a:ext cx="368787" cy="23692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95C6A8C-09B9-4AB9-AFD3-E2D225ECA030}"/>
                  </a:ext>
                </a:extLst>
              </p14:cNvPr>
              <p14:cNvContentPartPr/>
              <p14:nvPr/>
            </p14:nvContentPartPr>
            <p14:xfrm>
              <a:off x="10927392" y="2952750"/>
              <a:ext cx="228600" cy="85725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95C6A8C-09B9-4AB9-AFD3-E2D225ECA03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910079" y="2934672"/>
                <a:ext cx="263579" cy="893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8051BD5-20BC-483A-BACF-6C5DD6DB065F}"/>
                  </a:ext>
                </a:extLst>
              </p14:cNvPr>
              <p14:cNvContentPartPr/>
              <p14:nvPr/>
            </p14:nvContentPartPr>
            <p14:xfrm>
              <a:off x="10763249" y="5125648"/>
              <a:ext cx="1362075" cy="66675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8051BD5-20BC-483A-BACF-6C5DD6DB065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745246" y="5107795"/>
                <a:ext cx="1397720" cy="10274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7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group of kids posing for a photo&#10;&#10;Description automatically generated">
            <a:extLst>
              <a:ext uri="{FF2B5EF4-FFF2-40B4-BE49-F238E27FC236}">
                <a16:creationId xmlns:a16="http://schemas.microsoft.com/office/drawing/2014/main" id="{25DA4278-FFFF-4EB6-B4E4-37E93ABF1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4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21C96F-28E8-47C2-96CA-406E525D8937}"/>
              </a:ext>
            </a:extLst>
          </p:cNvPr>
          <p:cNvSpPr txBox="1"/>
          <p:nvPr/>
        </p:nvSpPr>
        <p:spPr>
          <a:xfrm>
            <a:off x="1360098" y="4551872"/>
            <a:ext cx="778965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6000">
                <a:latin typeface="Comic Sans MS"/>
                <a:cs typeface="Calibri"/>
              </a:rPr>
              <a:t>We are the absolute best!</a:t>
            </a:r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4124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7687-3BE4-2540-85EB-CAC1F64C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04" y="4494130"/>
            <a:ext cx="10640754" cy="8621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TeamP1 </a:t>
            </a:r>
            <a:r>
              <a:rPr lang="en-US" sz="4000" dirty="0" err="1">
                <a:solidFill>
                  <a:srgbClr val="FFFFFF"/>
                </a:solidFill>
                <a:latin typeface="Comic Sans MS"/>
              </a:rPr>
              <a:t>yThThank</a:t>
            </a:r>
            <a:r>
              <a:rPr lang="en-US" sz="4000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Comic Sans MS"/>
              </a:rPr>
              <a:t>youou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are </a:t>
            </a:r>
            <a:r>
              <a:rPr lang="en-US" dirty="0">
                <a:solidFill>
                  <a:srgbClr val="FFFFFF"/>
                </a:solidFill>
              </a:rPr>
              <a:t>the best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dirty="0">
                <a:solidFill>
                  <a:srgbClr val="FFFFFF"/>
                </a:solidFill>
              </a:rPr>
              <a:t>!!!!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DD3FE5DA-EC48-4C19-9339-67A76A2FE0F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61562" y="371721"/>
            <a:ext cx="4268876" cy="32016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59591A-E233-4538-A5FB-FB80C1261629}"/>
              </a:ext>
            </a:extLst>
          </p:cNvPr>
          <p:cNvSpPr txBox="1"/>
          <p:nvPr/>
        </p:nvSpPr>
        <p:spPr>
          <a:xfrm>
            <a:off x="1158815" y="4178060"/>
            <a:ext cx="906923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dirty="0">
                <a:latin typeface="Comic Sans MS"/>
                <a:cs typeface="Calibri"/>
              </a:rPr>
              <a:t>Thank you for being YOU!</a:t>
            </a:r>
            <a:endParaRPr lang="en-GB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B0650-DFBB-4038-8389-86C0AD26C214}"/>
              </a:ext>
            </a:extLst>
          </p:cNvPr>
          <p:cNvSpPr txBox="1"/>
          <p:nvPr/>
        </p:nvSpPr>
        <p:spPr>
          <a:xfrm>
            <a:off x="4378445" y="5471124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dirty="0">
                <a:latin typeface="Comic Sans MS"/>
                <a:cs typeface="Calibri"/>
              </a:rPr>
              <a:t>NEVER CHANGE </a:t>
            </a:r>
            <a:endParaRPr lang="en-GB" dirty="0">
              <a:cs typeface="Calibri"/>
            </a:endParaRPr>
          </a:p>
        </p:txBody>
      </p:sp>
      <p:pic>
        <p:nvPicPr>
          <p:cNvPr id="6" name="Picture 6" descr="Shape&#10;&#10;Description automatically generated">
            <a:extLst>
              <a:ext uri="{FF2B5EF4-FFF2-40B4-BE49-F238E27FC236}">
                <a16:creationId xmlns:a16="http://schemas.microsoft.com/office/drawing/2014/main" id="{2F2DC0CE-3AB0-4F3D-BCA5-F78A681FD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73041" y="5175906"/>
            <a:ext cx="1477993" cy="1308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8E3727-EF89-433E-AAF9-9A6F3607198A}"/>
              </a:ext>
            </a:extLst>
          </p:cNvPr>
          <p:cNvSpPr txBox="1"/>
          <p:nvPr/>
        </p:nvSpPr>
        <p:spPr>
          <a:xfrm>
            <a:off x="4724400" y="4672013"/>
            <a:ext cx="27432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5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6"/>
              </a:rPr>
              <a:t>CC BY-SA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042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0E76B-1CA9-48DF-8A0A-3C928658D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678" y="528591"/>
            <a:ext cx="5483168" cy="2486420"/>
          </a:xfrm>
        </p:spPr>
        <p:txBody>
          <a:bodyPr>
            <a:normAutofit fontScale="90000"/>
          </a:bodyPr>
          <a:lstStyle/>
          <a:p>
            <a:r>
              <a:rPr lang="en-GB" sz="6600">
                <a:latin typeface="Comic Sans MS"/>
              </a:rPr>
              <a:t>We all look different</a:t>
            </a:r>
            <a:br>
              <a:rPr lang="en-GB" sz="6600">
                <a:latin typeface="Comic Sans MS"/>
              </a:rPr>
            </a:br>
            <a:br>
              <a:rPr lang="en-GB" sz="2800">
                <a:latin typeface="Comic Sans MS"/>
              </a:rPr>
            </a:br>
            <a:endParaRPr lang="en-GB" sz="2800">
              <a:latin typeface="Comic Sans MS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ECDEF5E-9046-4437-B275-BA7E76053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363" y="3765718"/>
            <a:ext cx="5176842" cy="45081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latin typeface="Comic Sans MS"/>
              </a:rPr>
              <a:t>Everyone's eyes are unique</a:t>
            </a:r>
            <a:endParaRPr lang="en-US"/>
          </a:p>
        </p:txBody>
      </p:sp>
      <p:pic>
        <p:nvPicPr>
          <p:cNvPr id="3" name="Picture 3" descr="A picture containing indoor, monitor, screen, person&#10;&#10;Description automatically generated">
            <a:extLst>
              <a:ext uri="{FF2B5EF4-FFF2-40B4-BE49-F238E27FC236}">
                <a16:creationId xmlns:a16="http://schemas.microsoft.com/office/drawing/2014/main" id="{6B3DB44E-302F-418E-BF93-1229848E8D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94" r="2" b="1050"/>
          <a:stretch/>
        </p:blipFill>
        <p:spPr>
          <a:xfrm>
            <a:off x="634275" y="598634"/>
            <a:ext cx="4851141" cy="56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ABE1-8B26-4CA1-A96E-BD07CCBA9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03" y="284176"/>
            <a:ext cx="10344796" cy="1508760"/>
          </a:xfrm>
        </p:spPr>
        <p:txBody>
          <a:bodyPr/>
          <a:lstStyle/>
          <a:p>
            <a:r>
              <a:rPr lang="en-GB" sz="3600">
                <a:latin typeface="Comic Sans MS"/>
              </a:rPr>
              <a:t>We are all good at different things</a:t>
            </a:r>
            <a:endParaRPr lang="en-GB" sz="3600"/>
          </a:p>
        </p:txBody>
      </p:sp>
      <p:pic>
        <p:nvPicPr>
          <p:cNvPr id="4" name="Picture 4" descr="A crowd of people watching a baseball game&#10;&#10;Description automatically generated">
            <a:extLst>
              <a:ext uri="{FF2B5EF4-FFF2-40B4-BE49-F238E27FC236}">
                <a16:creationId xmlns:a16="http://schemas.microsoft.com/office/drawing/2014/main" id="{AFAD284B-37A3-4F5E-9E2F-FDC627E66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27861" y="2385173"/>
            <a:ext cx="2946011" cy="1964008"/>
          </a:xfrm>
        </p:spPr>
      </p:pic>
      <p:pic>
        <p:nvPicPr>
          <p:cNvPr id="7" name="Picture 7" descr="A young child flying a kite in a field&#10;&#10;Description automatically generated">
            <a:extLst>
              <a:ext uri="{FF2B5EF4-FFF2-40B4-BE49-F238E27FC236}">
                <a16:creationId xmlns:a16="http://schemas.microsoft.com/office/drawing/2014/main" id="{3B572FB2-2FC0-4169-882C-6D997F9BB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738777" y="2385561"/>
            <a:ext cx="2743199" cy="1828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06409C-4BA2-4FF7-B859-938E65A0821E}"/>
              </a:ext>
            </a:extLst>
          </p:cNvPr>
          <p:cNvSpPr txBox="1"/>
          <p:nvPr/>
        </p:nvSpPr>
        <p:spPr>
          <a:xfrm>
            <a:off x="4738777" y="4214004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10" name="Picture 10" descr="A picture containing person, indoor, person, holding&#10;&#10;Description automatically generated">
            <a:extLst>
              <a:ext uri="{FF2B5EF4-FFF2-40B4-BE49-F238E27FC236}">
                <a16:creationId xmlns:a16="http://schemas.microsoft.com/office/drawing/2014/main" id="{FE9310AC-512F-4EEC-AC5F-0FB7B95CA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04362" y="2527540"/>
            <a:ext cx="2743200" cy="1371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CF4C74-1837-4982-A7C1-1129F67025B6}"/>
              </a:ext>
            </a:extLst>
          </p:cNvPr>
          <p:cNvSpPr txBox="1"/>
          <p:nvPr/>
        </p:nvSpPr>
        <p:spPr>
          <a:xfrm>
            <a:off x="8304362" y="389914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13" name="Picture 13" descr="Emoji Singen Gesang - Kostenloses Bild auf Pixabay">
            <a:extLst>
              <a:ext uri="{FF2B5EF4-FFF2-40B4-BE49-F238E27FC236}">
                <a16:creationId xmlns:a16="http://schemas.microsoft.com/office/drawing/2014/main" id="{02A193E8-94B9-4552-8A92-3A6618D0CE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8660" y="4872127"/>
            <a:ext cx="2609850" cy="1714500"/>
          </a:xfrm>
          <a:prstGeom prst="rect">
            <a:avLst/>
          </a:prstGeom>
        </p:spPr>
      </p:pic>
      <p:pic>
        <p:nvPicPr>
          <p:cNvPr id="14" name="Picture 14" descr="A picture containing toy, table, indoor, wooden&#10;&#10;Description automatically generated">
            <a:extLst>
              <a:ext uri="{FF2B5EF4-FFF2-40B4-BE49-F238E27FC236}">
                <a16:creationId xmlns:a16="http://schemas.microsoft.com/office/drawing/2014/main" id="{9A1F9B26-0B70-434C-BD48-4FD4042D0E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681268" y="4457601"/>
            <a:ext cx="2743200" cy="20547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90CF74-E483-4451-BD99-D1C2DFF668C7}"/>
              </a:ext>
            </a:extLst>
          </p:cNvPr>
          <p:cNvSpPr txBox="1"/>
          <p:nvPr/>
        </p:nvSpPr>
        <p:spPr>
          <a:xfrm>
            <a:off x="4724400" y="445611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17" name="Picture 17" descr="A picture containing person, sitting, computer, computer&#10;&#10;Description automatically generated">
            <a:extLst>
              <a:ext uri="{FF2B5EF4-FFF2-40B4-BE49-F238E27FC236}">
                <a16:creationId xmlns:a16="http://schemas.microsoft.com/office/drawing/2014/main" id="{9BF738AA-7E06-4E93-ABFD-0D412CB80A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318740" y="4341418"/>
            <a:ext cx="2743200" cy="18270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9CBF9C-E6C7-44A6-943D-60E6789A2B45}"/>
              </a:ext>
            </a:extLst>
          </p:cNvPr>
          <p:cNvSpPr txBox="1"/>
          <p:nvPr/>
        </p:nvSpPr>
        <p:spPr>
          <a:xfrm>
            <a:off x="8318740" y="6167738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476DC-32F4-41C3-9F73-7B4A5D7F0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omic Sans MS"/>
              </a:rPr>
              <a:t>At different times we have different feelings</a:t>
            </a:r>
          </a:p>
        </p:txBody>
      </p:sp>
      <p:pic>
        <p:nvPicPr>
          <p:cNvPr id="15" name="Picture 15" descr="Sick Bee">
            <a:extLst>
              <a:ext uri="{FF2B5EF4-FFF2-40B4-BE49-F238E27FC236}">
                <a16:creationId xmlns:a16="http://schemas.microsoft.com/office/drawing/2014/main" id="{6E6012FC-B554-41A1-8468-92902F83A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5539" y="1955022"/>
            <a:ext cx="3143641" cy="3129264"/>
          </a:xfrm>
        </p:spPr>
      </p:pic>
      <p:pic>
        <p:nvPicPr>
          <p:cNvPr id="5" name="Picture 5" descr="Like Bee">
            <a:extLst>
              <a:ext uri="{FF2B5EF4-FFF2-40B4-BE49-F238E27FC236}">
                <a16:creationId xmlns:a16="http://schemas.microsoft.com/office/drawing/2014/main" id="{F2F563A6-92F0-460D-A2E7-9CC4647B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702" y="3983966"/>
            <a:ext cx="2743200" cy="2743200"/>
          </a:xfrm>
          <a:prstGeom prst="rect">
            <a:avLst/>
          </a:prstGeom>
        </p:spPr>
      </p:pic>
      <p:pic>
        <p:nvPicPr>
          <p:cNvPr id="6" name="Picture 6" descr="OMG Bee">
            <a:extLst>
              <a:ext uri="{FF2B5EF4-FFF2-40B4-BE49-F238E27FC236}">
                <a16:creationId xmlns:a16="http://schemas.microsoft.com/office/drawing/2014/main" id="{CE33FBA3-FF98-4740-AB45-C3AAE9191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77" y="3595777"/>
            <a:ext cx="2743200" cy="2743200"/>
          </a:xfrm>
          <a:prstGeom prst="rect">
            <a:avLst/>
          </a:prstGeom>
        </p:spPr>
      </p:pic>
      <p:pic>
        <p:nvPicPr>
          <p:cNvPr id="7" name="Picture 7" descr="Laughing Bee">
            <a:extLst>
              <a:ext uri="{FF2B5EF4-FFF2-40B4-BE49-F238E27FC236}">
                <a16:creationId xmlns:a16="http://schemas.microsoft.com/office/drawing/2014/main" id="{9BF84503-D762-4D90-ACE6-E1A0BEAA2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4551" y="3595777"/>
            <a:ext cx="2743200" cy="2743200"/>
          </a:xfrm>
          <a:prstGeom prst="rect">
            <a:avLst/>
          </a:prstGeom>
        </p:spPr>
      </p:pic>
      <p:pic>
        <p:nvPicPr>
          <p:cNvPr id="8" name="Picture 8" descr="Confused Bee">
            <a:extLst>
              <a:ext uri="{FF2B5EF4-FFF2-40B4-BE49-F238E27FC236}">
                <a16:creationId xmlns:a16="http://schemas.microsoft.com/office/drawing/2014/main" id="{0AFDB61E-40A4-43C1-9449-E4C6144FC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702" y="1352909"/>
            <a:ext cx="2743200" cy="2743200"/>
          </a:xfrm>
          <a:prstGeom prst="rect">
            <a:avLst/>
          </a:prstGeom>
        </p:spPr>
      </p:pic>
      <p:pic>
        <p:nvPicPr>
          <p:cNvPr id="9" name="Picture 9" descr="Sad Bee">
            <a:extLst>
              <a:ext uri="{FF2B5EF4-FFF2-40B4-BE49-F238E27FC236}">
                <a16:creationId xmlns:a16="http://schemas.microsoft.com/office/drawing/2014/main" id="{B38C072E-AF67-4950-A448-8173BAA612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1117" y="2057400"/>
            <a:ext cx="2743200" cy="2743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84D866-ACAE-4703-B559-808322680794}"/>
              </a:ext>
            </a:extLst>
          </p:cNvPr>
          <p:cNvSpPr txBox="1"/>
          <p:nvPr/>
        </p:nvSpPr>
        <p:spPr>
          <a:xfrm>
            <a:off x="324928" y="5630173"/>
            <a:ext cx="38502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>
                <a:latin typeface="Comic Sans MS"/>
                <a:cs typeface="Calibri"/>
              </a:rPr>
              <a:t>Surprised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943C12-4898-4524-8C56-CC604A6BFBCF}"/>
              </a:ext>
            </a:extLst>
          </p:cNvPr>
          <p:cNvSpPr txBox="1"/>
          <p:nvPr/>
        </p:nvSpPr>
        <p:spPr>
          <a:xfrm>
            <a:off x="3616445" y="584493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600">
                <a:latin typeface="Comic Sans MS"/>
                <a:cs typeface="Calibri"/>
              </a:rPr>
              <a:t>Proud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DCBA9F-542F-4ED5-8C18-86E6F1936DDF}"/>
              </a:ext>
            </a:extLst>
          </p:cNvPr>
          <p:cNvSpPr txBox="1"/>
          <p:nvPr/>
        </p:nvSpPr>
        <p:spPr>
          <a:xfrm>
            <a:off x="8158792" y="4320037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600">
                <a:latin typeface="Comic Sans MS"/>
                <a:cs typeface="Calibri"/>
              </a:rPr>
              <a:t>Cross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16380-42B3-432A-95B0-FC52C1EC8459}"/>
              </a:ext>
            </a:extLst>
          </p:cNvPr>
          <p:cNvSpPr txBox="1"/>
          <p:nvPr/>
        </p:nvSpPr>
        <p:spPr>
          <a:xfrm>
            <a:off x="9710648" y="6015667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600">
                <a:latin typeface="Comic Sans MS"/>
                <a:cs typeface="Calibri"/>
              </a:rPr>
              <a:t>Silly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D5ED22-B2D1-4188-A93F-BC56A8B42F74}"/>
              </a:ext>
            </a:extLst>
          </p:cNvPr>
          <p:cNvSpPr txBox="1"/>
          <p:nvPr/>
        </p:nvSpPr>
        <p:spPr>
          <a:xfrm>
            <a:off x="5957259" y="457703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600">
                <a:latin typeface="Comic Sans MS"/>
                <a:cs typeface="Calibri"/>
              </a:rPr>
              <a:t>Sick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241AB1-6362-48BD-B800-AF6C6A418BE9}"/>
              </a:ext>
            </a:extLst>
          </p:cNvPr>
          <p:cNvSpPr txBox="1"/>
          <p:nvPr/>
        </p:nvSpPr>
        <p:spPr>
          <a:xfrm>
            <a:off x="2232624" y="3195907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600">
                <a:latin typeface="Comic Sans MS"/>
                <a:cs typeface="Calibri"/>
              </a:rPr>
              <a:t>Confused</a:t>
            </a:r>
          </a:p>
        </p:txBody>
      </p:sp>
    </p:spTree>
    <p:extLst>
      <p:ext uri="{BB962C8B-B14F-4D97-AF65-F5344CB8AC3E}">
        <p14:creationId xmlns:p14="http://schemas.microsoft.com/office/powerpoint/2010/main" val="35844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  <p:bldP spid="12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E71DC-29C9-4E3E-81BD-E360EFD8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800">
                <a:solidFill>
                  <a:srgbClr val="FFFFFF"/>
                </a:solidFill>
                <a:latin typeface="Comic Sans MS"/>
              </a:rPr>
              <a:t>Let's celebrate our differences!!</a:t>
            </a:r>
            <a:br>
              <a:rPr lang="en-GB" sz="4800">
                <a:solidFill>
                  <a:srgbClr val="FFFFFF"/>
                </a:solidFill>
                <a:latin typeface="Comic Sans MS"/>
              </a:rPr>
            </a:br>
            <a:r>
              <a:rPr lang="en-GB" sz="4800">
                <a:solidFill>
                  <a:srgbClr val="FFFFFF"/>
                </a:solidFill>
                <a:latin typeface="Comic Sans MS"/>
              </a:rPr>
              <a:t>We are unique!</a:t>
            </a:r>
            <a:endParaRPr lang="en-GB" sz="4000">
              <a:solidFill>
                <a:srgbClr val="FFFFFF"/>
              </a:solidFill>
            </a:endParaRPr>
          </a:p>
        </p:txBody>
      </p:sp>
      <p:pic>
        <p:nvPicPr>
          <p:cNvPr id="3" name="Picture 3" descr="A young child standing in a room&#10;&#10;Description automatically generated">
            <a:extLst>
              <a:ext uri="{FF2B5EF4-FFF2-40B4-BE49-F238E27FC236}">
                <a16:creationId xmlns:a16="http://schemas.microsoft.com/office/drawing/2014/main" id="{281D4A37-0C01-49FF-AF92-6517B7134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429" y="2920442"/>
            <a:ext cx="2740387" cy="3671636"/>
          </a:xfrm>
        </p:spPr>
      </p:pic>
      <p:pic>
        <p:nvPicPr>
          <p:cNvPr id="4" name="Picture 4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10F6651D-F05A-4B39-8ADD-28E6BF4BD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891" y="2362200"/>
            <a:ext cx="2743200" cy="3657600"/>
          </a:xfrm>
          <a:prstGeom prst="rect">
            <a:avLst/>
          </a:prstGeom>
        </p:spPr>
      </p:pic>
      <p:pic>
        <p:nvPicPr>
          <p:cNvPr id="5" name="Picture 5" descr="A child holding a dog&#10;&#10;Description automatically generated">
            <a:extLst>
              <a:ext uri="{FF2B5EF4-FFF2-40B4-BE49-F238E27FC236}">
                <a16:creationId xmlns:a16="http://schemas.microsoft.com/office/drawing/2014/main" id="{2BF473A7-558B-4F8F-AF82-C2D051200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966" y="2922917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1609B-56A0-41D3-9429-A6978459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485" y="841375"/>
            <a:ext cx="6230857" cy="1230570"/>
          </a:xfrm>
        </p:spPr>
        <p:txBody>
          <a:bodyPr anchor="t">
            <a:normAutofit/>
          </a:bodyPr>
          <a:lstStyle/>
          <a:p>
            <a:pPr algn="l"/>
            <a:r>
              <a:rPr lang="en-GB" sz="4400">
                <a:solidFill>
                  <a:schemeClr val="accent1"/>
                </a:solidFill>
                <a:latin typeface="Comic Sans MS"/>
              </a:rPr>
              <a:t>We are special!</a:t>
            </a:r>
            <a:endParaRPr lang="en-GB" sz="3600">
              <a:solidFill>
                <a:schemeClr val="accent1"/>
              </a:solidFill>
            </a:endParaRPr>
          </a:p>
        </p:txBody>
      </p:sp>
      <p:pic>
        <p:nvPicPr>
          <p:cNvPr id="4" name="Picture 6" descr="A person riding a bike down a dirt road&#10;&#10;Description automatically generated">
            <a:extLst>
              <a:ext uri="{FF2B5EF4-FFF2-40B4-BE49-F238E27FC236}">
                <a16:creationId xmlns:a16="http://schemas.microsoft.com/office/drawing/2014/main" id="{26AB7C60-7561-4E7D-B0A4-8C3FCCF95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2607" y="1084480"/>
            <a:ext cx="2852072" cy="3802762"/>
          </a:xfrm>
        </p:spPr>
      </p:pic>
      <p:pic>
        <p:nvPicPr>
          <p:cNvPr id="7" name="Picture 8" descr="Text, letter&#10;&#10;Description automatically generated">
            <a:extLst>
              <a:ext uri="{FF2B5EF4-FFF2-40B4-BE49-F238E27FC236}">
                <a16:creationId xmlns:a16="http://schemas.microsoft.com/office/drawing/2014/main" id="{4F69233E-4B8B-424F-B747-41F7D1065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911" y="2277374"/>
            <a:ext cx="1999536" cy="4114800"/>
          </a:xfrm>
          <a:prstGeom prst="rect">
            <a:avLst/>
          </a:prstGeom>
        </p:spPr>
      </p:pic>
      <p:pic>
        <p:nvPicPr>
          <p:cNvPr id="9" name="Picture 31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F9470B80-BD51-423B-8626-FE027F79D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232" y="1788543"/>
            <a:ext cx="231417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387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25CA3-2F79-45A4-829D-2E33888A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520" y="721364"/>
            <a:ext cx="10515600" cy="1325563"/>
          </a:xfrm>
        </p:spPr>
        <p:txBody>
          <a:bodyPr/>
          <a:lstStyle/>
          <a:p>
            <a:r>
              <a:rPr lang="en-GB">
                <a:latin typeface="Comic Sans MS"/>
              </a:rPr>
              <a:t>We are awesome!</a:t>
            </a:r>
            <a:endParaRPr lang="en-GB"/>
          </a:p>
        </p:txBody>
      </p:sp>
      <p:pic>
        <p:nvPicPr>
          <p:cNvPr id="4" name="Picture 4" descr="A picture containing outdoor, grass, child, little&#10;&#10;Description automatically generated">
            <a:extLst>
              <a:ext uri="{FF2B5EF4-FFF2-40B4-BE49-F238E27FC236}">
                <a16:creationId xmlns:a16="http://schemas.microsoft.com/office/drawing/2014/main" id="{32AF993E-DC79-4442-BCB8-A0E631E96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338" y="2429474"/>
            <a:ext cx="4261172" cy="3201150"/>
          </a:xfrm>
        </p:spPr>
      </p:pic>
      <p:pic>
        <p:nvPicPr>
          <p:cNvPr id="5" name="Picture 5" descr="A child standing next to a window&#10;&#10;Description automatically generated">
            <a:extLst>
              <a:ext uri="{FF2B5EF4-FFF2-40B4-BE49-F238E27FC236}">
                <a16:creationId xmlns:a16="http://schemas.microsoft.com/office/drawing/2014/main" id="{2C7F75F4-A6B6-4201-8846-057E128F2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94" y="2204988"/>
            <a:ext cx="2743200" cy="365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61B30-925C-4C31-90B2-A8BF24581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Comic Sans MS"/>
              </a:rPr>
              <a:t>We are smart!</a:t>
            </a:r>
            <a:endParaRPr lang="en-GB">
              <a:cs typeface="Calibri Light" panose="020F0302020204030204"/>
            </a:endParaRPr>
          </a:p>
        </p:txBody>
      </p:sp>
      <p:pic>
        <p:nvPicPr>
          <p:cNvPr id="4" name="Picture 4" descr="A child that is standing in the grass&#10;&#10;Description automatically generated">
            <a:extLst>
              <a:ext uri="{FF2B5EF4-FFF2-40B4-BE49-F238E27FC236}">
                <a16:creationId xmlns:a16="http://schemas.microsoft.com/office/drawing/2014/main" id="{7C8E8443-1AE1-48B3-802A-F2AFBE064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410" y="1825625"/>
            <a:ext cx="3265179" cy="4351338"/>
          </a:xfrm>
        </p:spPr>
      </p:pic>
      <p:pic>
        <p:nvPicPr>
          <p:cNvPr id="5" name="Picture 5" descr="A person holding a sign posing for the camera&#10;&#10;Description automatically generated">
            <a:extLst>
              <a:ext uri="{FF2B5EF4-FFF2-40B4-BE49-F238E27FC236}">
                <a16:creationId xmlns:a16="http://schemas.microsoft.com/office/drawing/2014/main" id="{5CB6C984-5D9C-41C4-93D2-B11215296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664" y="896648"/>
            <a:ext cx="2743200" cy="3655722"/>
          </a:xfrm>
          <a:prstGeom prst="rect">
            <a:avLst/>
          </a:prstGeom>
        </p:spPr>
      </p:pic>
      <p:pic>
        <p:nvPicPr>
          <p:cNvPr id="6" name="Picture 6" descr="A child that is standing in the grass&#10;&#10;Description automatically generated">
            <a:extLst>
              <a:ext uri="{FF2B5EF4-FFF2-40B4-BE49-F238E27FC236}">
                <a16:creationId xmlns:a16="http://schemas.microsoft.com/office/drawing/2014/main" id="{218E44C8-E33C-45BC-BA25-00693E5B5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02" y="1166004"/>
            <a:ext cx="3217652" cy="32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7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53636-56D0-441D-A939-D5D707AD5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6836" y="390191"/>
            <a:ext cx="6910997" cy="1044981"/>
          </a:xfrm>
        </p:spPr>
        <p:txBody>
          <a:bodyPr>
            <a:normAutofit fontScale="90000"/>
          </a:bodyPr>
          <a:lstStyle/>
          <a:p>
            <a:r>
              <a:rPr lang="en-GB">
                <a:latin typeface="Comic Sans MS"/>
              </a:rPr>
              <a:t>We are thoughtful!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37428-D507-4A92-A5B4-B6F595EEC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 flipV="1">
            <a:off x="3092057" y="1346139"/>
            <a:ext cx="769763" cy="92702"/>
          </a:xfrm>
        </p:spPr>
        <p:txBody>
          <a:bodyPr>
            <a:normAutofit fontScale="25000" lnSpcReduction="20000"/>
          </a:bodyPr>
          <a:lstStyle/>
          <a:p>
            <a:endParaRPr lang="en-GB"/>
          </a:p>
        </p:txBody>
      </p:sp>
      <p:pic>
        <p:nvPicPr>
          <p:cNvPr id="4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D635F29C-395E-4E6F-9A78-FE605CD1C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7774"/>
          <a:stretch/>
        </p:blipFill>
        <p:spPr>
          <a:xfrm>
            <a:off x="1332140" y="1605297"/>
            <a:ext cx="2675339" cy="4393047"/>
          </a:xfrm>
          <a:prstGeom prst="rect">
            <a:avLst/>
          </a:prstGeom>
        </p:spPr>
      </p:pic>
      <p:pic>
        <p:nvPicPr>
          <p:cNvPr id="5" name="Picture 5" descr="A picture containing indoor, person, sitting, table&#10;&#10;Description automatically generated">
            <a:extLst>
              <a:ext uri="{FF2B5EF4-FFF2-40B4-BE49-F238E27FC236}">
                <a16:creationId xmlns:a16="http://schemas.microsoft.com/office/drawing/2014/main" id="{D1EB6913-1B6D-45E2-BC95-2EAF11480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320" y="1371600"/>
            <a:ext cx="2311360" cy="4114800"/>
          </a:xfrm>
          <a:prstGeom prst="rect">
            <a:avLst/>
          </a:prstGeom>
        </p:spPr>
      </p:pic>
      <p:pic>
        <p:nvPicPr>
          <p:cNvPr id="6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B9C1FDC2-2496-4692-B605-38E4E4923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475" y="2232804"/>
            <a:ext cx="2743200" cy="3657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21F6CA7-2CE8-4088-8117-D0EA61A1E653}"/>
                  </a:ext>
                </a:extLst>
              </p14:cNvPr>
              <p14:cNvContentPartPr/>
              <p14:nvPr/>
            </p14:nvContentPartPr>
            <p14:xfrm>
              <a:off x="3683000" y="968375"/>
              <a:ext cx="19050" cy="1905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21F6CA7-2CE8-4088-8117-D0EA61A1E6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30500" y="15875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E93F767-8260-4E86-8B51-AA867EBB19BB}"/>
                  </a:ext>
                </a:extLst>
              </p14:cNvPr>
              <p14:cNvContentPartPr/>
              <p14:nvPr/>
            </p14:nvContentPartPr>
            <p14:xfrm>
              <a:off x="5111750" y="962086"/>
              <a:ext cx="19050" cy="1905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E93F767-8260-4E86-8B51-AA867EBB19B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59250" y="910228"/>
                <a:ext cx="1905000" cy="1238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211890-A01E-4FEF-82C7-2117C9DE6CFC}"/>
                  </a:ext>
                </a:extLst>
              </p14:cNvPr>
              <p14:cNvContentPartPr/>
              <p14:nvPr/>
            </p14:nvContentPartPr>
            <p14:xfrm>
              <a:off x="5111750" y="952500"/>
              <a:ext cx="19050" cy="1905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211890-A01E-4FEF-82C7-2117C9DE6C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59250" y="19050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C9B9499-21C4-469D-921A-A0CB5BC2B5FF}"/>
                  </a:ext>
                </a:extLst>
              </p14:cNvPr>
              <p14:cNvContentPartPr/>
              <p14:nvPr/>
            </p14:nvContentPartPr>
            <p14:xfrm>
              <a:off x="2400423" y="3683000"/>
              <a:ext cx="19050" cy="1905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C9B9499-21C4-469D-921A-A0CB5BC2B5F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73965" y="2749550"/>
                <a:ext cx="71438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EE32ABB-B3D5-40E5-A72A-65724CE3B384}"/>
                  </a:ext>
                </a:extLst>
              </p14:cNvPr>
              <p14:cNvContentPartPr/>
              <p14:nvPr/>
            </p14:nvContentPartPr>
            <p14:xfrm>
              <a:off x="9969500" y="3333750"/>
              <a:ext cx="19050" cy="1905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EE32ABB-B3D5-40E5-A72A-65724CE3B38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36050" y="3280833"/>
                <a:ext cx="1905000" cy="1238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4933B3F-48BA-44AA-AAF9-B5C2613906DF}"/>
                  </a:ext>
                </a:extLst>
              </p14:cNvPr>
              <p14:cNvContentPartPr/>
              <p14:nvPr/>
            </p14:nvContentPartPr>
            <p14:xfrm>
              <a:off x="9382125" y="3444874"/>
              <a:ext cx="19050" cy="1905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4933B3F-48BA-44AA-AAF9-B5C2613906D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48675" y="2511424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694D417-5522-4E2A-AD69-6FC429D32EB6}"/>
                  </a:ext>
                </a:extLst>
              </p14:cNvPr>
              <p14:cNvContentPartPr/>
              <p14:nvPr/>
            </p14:nvContentPartPr>
            <p14:xfrm>
              <a:off x="9382125" y="3444874"/>
              <a:ext cx="19050" cy="1905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694D417-5522-4E2A-AD69-6FC429D32EB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48675" y="2511424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1B9D9FA-76D3-46FD-BACC-D14DFBFB1195}"/>
                  </a:ext>
                </a:extLst>
              </p14:cNvPr>
              <p14:cNvContentPartPr/>
              <p14:nvPr/>
            </p14:nvContentPartPr>
            <p14:xfrm>
              <a:off x="7874000" y="952500"/>
              <a:ext cx="19050" cy="1905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1B9D9FA-76D3-46FD-BACC-D14DFBFB11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21500" y="19050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03F6A57-7890-4863-B95B-EE7E90C749E9}"/>
                  </a:ext>
                </a:extLst>
              </p14:cNvPr>
              <p14:cNvContentPartPr/>
              <p14:nvPr/>
            </p14:nvContentPartPr>
            <p14:xfrm>
              <a:off x="7874000" y="952500"/>
              <a:ext cx="19050" cy="1905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03F6A57-7890-4863-B95B-EE7E90C749E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21500" y="19050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C230A39-E422-46B5-B800-B44A73C6D31B}"/>
                  </a:ext>
                </a:extLst>
              </p14:cNvPr>
              <p14:cNvContentPartPr/>
              <p14:nvPr/>
            </p14:nvContentPartPr>
            <p14:xfrm>
              <a:off x="7874000" y="952500"/>
              <a:ext cx="19050" cy="1905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C230A39-E422-46B5-B800-B44A73C6D31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21500" y="19050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C8BADA9-38F0-4A02-8ACE-F26309A3DB37}"/>
                  </a:ext>
                </a:extLst>
              </p14:cNvPr>
              <p14:cNvContentPartPr/>
              <p14:nvPr/>
            </p14:nvContentPartPr>
            <p14:xfrm>
              <a:off x="5492750" y="3206749"/>
              <a:ext cx="19050" cy="1905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C8BADA9-38F0-4A02-8ACE-F26309A3DB3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40250" y="2273299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150EB3C-924C-474F-AD62-E33CADBAD1AF}"/>
                  </a:ext>
                </a:extLst>
              </p14:cNvPr>
              <p14:cNvContentPartPr/>
              <p14:nvPr/>
            </p14:nvContentPartPr>
            <p14:xfrm>
              <a:off x="2651125" y="2651125"/>
              <a:ext cx="19050" cy="1905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150EB3C-924C-474F-AD62-E33CADBAD1A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98625" y="1717675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1AB3AB-4D30-47F8-A72B-73CEDC23D8B9}"/>
                  </a:ext>
                </a:extLst>
              </p14:cNvPr>
              <p14:cNvContentPartPr/>
              <p14:nvPr/>
            </p14:nvContentPartPr>
            <p14:xfrm>
              <a:off x="2651125" y="2651125"/>
              <a:ext cx="19050" cy="1905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1AB3AB-4D30-47F8-A72B-73CEDC23D8B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98625" y="1717675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FC21523-C0B6-4B35-AC76-E161C5568B88}"/>
                  </a:ext>
                </a:extLst>
              </p14:cNvPr>
              <p14:cNvContentPartPr/>
              <p14:nvPr/>
            </p14:nvContentPartPr>
            <p14:xfrm>
              <a:off x="2651125" y="2651125"/>
              <a:ext cx="19050" cy="1905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FC21523-C0B6-4B35-AC76-E161C5568B8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98625" y="1717675"/>
                <a:ext cx="1905000" cy="190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93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    </vt:lpstr>
      <vt:lpstr>We all look different  </vt:lpstr>
      <vt:lpstr>We are all good at different things</vt:lpstr>
      <vt:lpstr>At different times we have different feelings</vt:lpstr>
      <vt:lpstr>Let's celebrate our differences!! We are unique!</vt:lpstr>
      <vt:lpstr>We are special!</vt:lpstr>
      <vt:lpstr>We are awesome!</vt:lpstr>
      <vt:lpstr>We are smart!</vt:lpstr>
      <vt:lpstr>We are thoughtful!</vt:lpstr>
      <vt:lpstr>We are loved!</vt:lpstr>
      <vt:lpstr>We are kind!</vt:lpstr>
      <vt:lpstr>PowerPoint Presentation</vt:lpstr>
      <vt:lpstr>PowerPoint Presentation</vt:lpstr>
      <vt:lpstr>PowerPoint Presentation</vt:lpstr>
      <vt:lpstr>TeamP1 yThThank youou are the best 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85</cp:revision>
  <dcterms:created xsi:type="dcterms:W3CDTF">2021-02-02T16:22:00Z</dcterms:created>
  <dcterms:modified xsi:type="dcterms:W3CDTF">2021-02-03T17:50:50Z</dcterms:modified>
</cp:coreProperties>
</file>