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3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6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0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8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Primary 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0000"/>
                </a:solidFill>
              </a:rPr>
              <a:t>Ad Magic</a:t>
            </a:r>
            <a:endParaRPr lang="en-GB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ICT </a:t>
            </a:r>
            <a:r>
              <a:rPr lang="en-US" b="1" dirty="0" smtClean="0">
                <a:solidFill>
                  <a:srgbClr val="FF0000"/>
                </a:solidFill>
              </a:rPr>
              <a:t>Task – Ad Magic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/>
              <a:t>As part of our ICT work in Primary 6 we had to </a:t>
            </a:r>
            <a:r>
              <a:rPr lang="en-US" sz="4000" b="1" dirty="0" smtClean="0"/>
              <a:t> think of a product and make </a:t>
            </a:r>
            <a:r>
              <a:rPr lang="en-US" sz="4000" b="1" dirty="0"/>
              <a:t>a radio advert promoting </a:t>
            </a:r>
            <a:r>
              <a:rPr lang="en-US" sz="4000" b="1" dirty="0" smtClean="0"/>
              <a:t>it.</a:t>
            </a:r>
            <a:endParaRPr lang="en-US" sz="4000" b="1" dirty="0"/>
          </a:p>
          <a:p>
            <a:r>
              <a:rPr lang="en-US" sz="4000" b="1" dirty="0" smtClean="0"/>
              <a:t>We hope you enjoy our adverts!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3936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1" y="1028700"/>
            <a:ext cx="2841624" cy="45751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Louisa, </a:t>
            </a:r>
            <a:r>
              <a:rPr lang="en-US" sz="3200" dirty="0" err="1" smtClean="0">
                <a:solidFill>
                  <a:srgbClr val="FF0000"/>
                </a:solidFill>
              </a:rPr>
              <a:t>Caileigh</a:t>
            </a:r>
            <a:r>
              <a:rPr lang="en-US" sz="3200" dirty="0" smtClean="0">
                <a:solidFill>
                  <a:srgbClr val="FF0000"/>
                </a:solidFill>
              </a:rPr>
              <a:t>, Ella-Louise, Daniel and </a:t>
            </a:r>
            <a:r>
              <a:rPr lang="en-US" sz="3200" dirty="0" err="1" smtClean="0">
                <a:solidFill>
                  <a:srgbClr val="FF0000"/>
                </a:solidFill>
              </a:rPr>
              <a:t>Eanna</a:t>
            </a:r>
            <a:r>
              <a:rPr lang="en-US" sz="3200" dirty="0" smtClean="0">
                <a:solidFill>
                  <a:srgbClr val="FF0000"/>
                </a:solidFill>
              </a:rPr>
              <a:t> present </a:t>
            </a:r>
            <a:r>
              <a:rPr lang="en-US" sz="3200" dirty="0" smtClean="0">
                <a:solidFill>
                  <a:srgbClr val="002060"/>
                </a:solidFill>
              </a:rPr>
              <a:t>“The Unicorn Pencil”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4" y="314325"/>
            <a:ext cx="5800725" cy="6200775"/>
          </a:xfrm>
        </p:spPr>
      </p:pic>
      <p:pic>
        <p:nvPicPr>
          <p:cNvPr id="5" name="Dani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39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8" y="962025"/>
            <a:ext cx="2790182" cy="3962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Leah, Niall, Ben and Gabriel  </a:t>
            </a:r>
            <a:r>
              <a:rPr lang="en-US" sz="3600" dirty="0">
                <a:solidFill>
                  <a:srgbClr val="FF0000"/>
                </a:solidFill>
              </a:rPr>
              <a:t>present </a:t>
            </a:r>
            <a:r>
              <a:rPr lang="en-US" sz="3600" dirty="0">
                <a:solidFill>
                  <a:srgbClr val="002060"/>
                </a:solidFill>
              </a:rPr>
              <a:t>“The </a:t>
            </a:r>
            <a:r>
              <a:rPr lang="en-US" sz="3600" dirty="0" err="1">
                <a:solidFill>
                  <a:srgbClr val="002060"/>
                </a:solidFill>
              </a:rPr>
              <a:t>iBox</a:t>
            </a:r>
            <a:r>
              <a:rPr lang="en-US" sz="3600" dirty="0">
                <a:solidFill>
                  <a:srgbClr val="002060"/>
                </a:solidFill>
              </a:rPr>
              <a:t>” </a:t>
            </a:r>
            <a:r>
              <a:rPr lang="en-GB" sz="2800" dirty="0">
                <a:solidFill>
                  <a:srgbClr val="002060"/>
                </a:solidFill>
              </a:rPr>
              <a:t/>
            </a:r>
            <a:br>
              <a:rPr lang="en-GB" sz="2800" dirty="0">
                <a:solidFill>
                  <a:srgbClr val="002060"/>
                </a:solidFill>
              </a:rPr>
            </a:b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219076"/>
            <a:ext cx="5886449" cy="6343650"/>
          </a:xfrm>
        </p:spPr>
      </p:pic>
      <p:pic>
        <p:nvPicPr>
          <p:cNvPr id="6" name="B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0325" y="5361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93" y="304801"/>
            <a:ext cx="2790182" cy="49339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Lara, Rebecca, Jessica and Jamie present </a:t>
            </a:r>
            <a:r>
              <a:rPr lang="en-US" sz="3200" dirty="0">
                <a:solidFill>
                  <a:srgbClr val="FF0000"/>
                </a:solidFill>
              </a:rPr>
              <a:t>the </a:t>
            </a:r>
            <a:r>
              <a:rPr lang="en-US" sz="3200" dirty="0">
                <a:solidFill>
                  <a:srgbClr val="002060"/>
                </a:solidFill>
              </a:rPr>
              <a:t>“Self-filling </a:t>
            </a:r>
            <a:r>
              <a:rPr lang="en-US" sz="3200" dirty="0" err="1" smtClean="0">
                <a:solidFill>
                  <a:srgbClr val="002060"/>
                </a:solidFill>
              </a:rPr>
              <a:t>Flavoured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Water Bottle</a:t>
            </a:r>
            <a:r>
              <a:rPr lang="en-US" sz="3200" dirty="0">
                <a:solidFill>
                  <a:srgbClr val="002060"/>
                </a:solidFill>
              </a:rPr>
              <a:t>”</a:t>
            </a:r>
            <a:r>
              <a:rPr lang="en-GB" sz="2800" dirty="0">
                <a:solidFill>
                  <a:srgbClr val="002060"/>
                </a:solidFill>
              </a:rPr>
              <a:t/>
            </a:r>
            <a:br>
              <a:rPr lang="en-GB" sz="2800" dirty="0">
                <a:solidFill>
                  <a:srgbClr val="002060"/>
                </a:solidFill>
              </a:rPr>
            </a:b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304802"/>
            <a:ext cx="5924550" cy="6229348"/>
          </a:xfrm>
        </p:spPr>
      </p:pic>
      <p:pic>
        <p:nvPicPr>
          <p:cNvPr id="6" name="L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6475" y="5142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638176"/>
            <a:ext cx="2790182" cy="45624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Ryan, Jayne and Sofia present the latest, coolest, must have </a:t>
            </a:r>
            <a:r>
              <a:rPr lang="en-US" sz="3200" dirty="0" smtClean="0">
                <a:solidFill>
                  <a:srgbClr val="002060"/>
                </a:solidFill>
              </a:rPr>
              <a:t>“School Bag” 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450326"/>
            <a:ext cx="5676900" cy="6019170"/>
          </a:xfrm>
        </p:spPr>
      </p:pic>
      <p:pic>
        <p:nvPicPr>
          <p:cNvPr id="8" name="Sof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9350" y="5361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561975"/>
            <a:ext cx="2790182" cy="436245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Klara</a:t>
            </a:r>
            <a:r>
              <a:rPr lang="en-US" sz="2800" dirty="0" smtClean="0">
                <a:solidFill>
                  <a:srgbClr val="FF0000"/>
                </a:solidFill>
              </a:rPr>
              <a:t>, Marc, </a:t>
            </a:r>
            <a:r>
              <a:rPr lang="en-US" sz="2800" dirty="0" err="1" smtClean="0">
                <a:solidFill>
                  <a:srgbClr val="FF0000"/>
                </a:solidFill>
              </a:rPr>
              <a:t>Cathal</a:t>
            </a:r>
            <a:r>
              <a:rPr lang="en-US" sz="2800" dirty="0" smtClean="0">
                <a:solidFill>
                  <a:srgbClr val="FF0000"/>
                </a:solidFill>
              </a:rPr>
              <a:t> and Lorcan present </a:t>
            </a:r>
            <a:r>
              <a:rPr lang="en-US" sz="2800" smtClean="0">
                <a:solidFill>
                  <a:srgbClr val="FF0000"/>
                </a:solidFill>
              </a:rPr>
              <a:t>fantastically priced </a:t>
            </a:r>
            <a:r>
              <a:rPr lang="en-US" sz="2800" dirty="0" smtClean="0">
                <a:solidFill>
                  <a:srgbClr val="002060"/>
                </a:solidFill>
              </a:rPr>
              <a:t>“Markers”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31" y="316425"/>
            <a:ext cx="5801369" cy="6132000"/>
          </a:xfrm>
        </p:spPr>
      </p:pic>
      <p:pic>
        <p:nvPicPr>
          <p:cNvPr id="6" name="Kl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4125" y="544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109</Words>
  <Application>Microsoft Office PowerPoint</Application>
  <PresentationFormat>On-screen Show (4:3)</PresentationFormat>
  <Paragraphs>10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Primary 6</vt:lpstr>
      <vt:lpstr>ICT Task – Ad Magic </vt:lpstr>
      <vt:lpstr>Louisa, Caileigh, Ella-Louise, Daniel and Eanna present “The Unicorn Pencil”</vt:lpstr>
      <vt:lpstr>Leah, Niall, Ben and Gabriel  present “The iBox”  </vt:lpstr>
      <vt:lpstr>Lara, Rebecca, Jessica and Jamie present the “Self-filling Flavoured  Water Bottle” </vt:lpstr>
      <vt:lpstr>Ryan, Jayne and Sofia present the latest, coolest, must have “School Bag” </vt:lpstr>
      <vt:lpstr>Klara, Marc, Cathal and Lorcan present fantastically priced “Markers”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6</dc:title>
  <dc:creator>S DENVIR</dc:creator>
  <cp:lastModifiedBy>S DENVIR</cp:lastModifiedBy>
  <cp:revision>6</cp:revision>
  <dcterms:created xsi:type="dcterms:W3CDTF">2018-01-31T14:32:11Z</dcterms:created>
  <dcterms:modified xsi:type="dcterms:W3CDTF">2018-01-31T15:15:23Z</dcterms:modified>
</cp:coreProperties>
</file>